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600" units="cm"/>
        </inkml:traceFormat>
        <inkml:channelProperties>
          <inkml:channelProperty channel="X" name="resolution" value="28.36565" units="1/cm"/>
          <inkml:channelProperty channel="Y" name="resolution" value="28.30189" units="1/cm"/>
        </inkml:channelProperties>
      </inkml:inkSource>
      <inkml:timestamp xml:id="ts0" timeString="2018-02-20T11:01:07.4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16034 10732,'0'0,"0"0,0 0,0-32,0 0,0 0,0-31,0 31,0 0,0-31,0 63,-32-32,32 0,0 1,0-1,0 32,0-32,0 0,0 32,0-31,-31 31,31-32,0 0,0 32,0-32,0 1,0-1,0 32,0-32,0 0,0 32,0-31,0-1,0 0,0 0,0 1,0-1,0 0,0 32,0-32,0 1,0-1,0 0,0 32,0-63,31 31,-31-32,32 33,0-1,-32-32,0 33,0-1,0-32,32 64,-1-63,-31 31,0 0,32 1,-32-1,32 0,-32 0,32 1,-32-1,0 32,31-32,-31 0,0 32,0-31,0-1,0 0,0 0,0 32,0-63,0 31,0 0,0 1,0-1,0 0,0 32,0-32,0 32,0-31,0-1,0-32,0 64,0-31,0 31,0-32,0 0,0 0,0 32,0-31,0 31,0 0,0 0,0 31,0-31,0-31,0-1,0 0,0 0,0 1,0-33,0 32,0 1,0 31,0-32,0 32,0-32,0 32,0-32,0 1,0 31,0-32,0 32,0-32,0 0,0 32,0-31,32 31,-32-32,0 32,0-32,0 0,32 32,-32-31,0 31,0-32,0 32,0-32,0 32,0-32,0 32,0-31,0 31,0-32,0 0,0 32,0-32,32 32,-32-31,0-1,0 32,0-32,0 32,0-32,0 32,0-31,0-1,0 32,0-32,0 32,0-32,0 1,0 31,0-32,0 32,0-32,0 32,0-32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600" units="cm"/>
        </inkml:traceFormat>
        <inkml:channelProperties>
          <inkml:channelProperty channel="X" name="resolution" value="28.36565" units="1/cm"/>
          <inkml:channelProperty channel="Y" name="resolution" value="28.30189" units="1/cm"/>
        </inkml:channelProperties>
      </inkml:inkSource>
      <inkml:timestamp xml:id="ts0" timeString="2018-02-20T11:07:52.77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19717 7715,'0'0,"0"0,0 0,0 0,0 0,-32 0,32 0,-31 0,31 0,-32 0,32 0,0 0,-32 0,32 32,-32-32,32 0,0 0,0 32,0 0,0-32,0 0,32 0,-32 0,32 31,-32-31,0 32,0 0,0-32,0 0,0 0,0-32,0 32,0 0,0-32,32 32,-32 0,0 0,31 0,-31 0,32 0,-32 0,0 0,32 0,-32 0,0 0,0-31,0-1,32 32,-32 0,31-32,-31 32,0 0,0-32,0 32,0-31,32 31,-32-32,0 32,0-32,0 32,0 0,0 32,0 0,-32-32,1 31,31-31,0 0,0 32,0-32,-32 0,32 32,0-32,-32 0,0 0,32 32,0-64,0 32,0 0,32-32,-32 32,0 0,0-32,32 32,-32-31,0 31,0-32,0 32,0 0,0 0,0 0,0 32,0-1,0-31,0 0,0 32,-32-32,32 0,0 32,0-32,-32 0,32 0,-31 0,31 0,0 0,0 0,0 0,0 0,31 0,-31-32,0 32,0 0,32 0,-32-32,0 32,0 0,0 0,0 0,0 0,0 0,-32 0,32 32,0-32,-31 0,31 0,0 0,0 0,0 0,0-32,0 1,31 31,-31 0</inkml:trace>
  <inkml:trace contextRef="#ctx0" brushRef="#br0" timeOffset="5798.3317">19622 7938,'0'0,"0"0,0-32,-32 32,32 0,-32 0,32 0,0-32,0 0,0 32,0 0,0 0,0-31,0 31,0-32,0 32,32 0,-32 0,32 0,-32-32,0 32,32 0,-32-32,31 32,1 0,-32 0,0 32,0-32,0 32,0-32,0 32,0-32,0 31,0 1,0-32,-32 0,32 32,0-32,0 0,0 32,-31-32,31 31,0-31,-32 0,32 32,0-32,0 0,0-32,0 1,0 31,0-32,0 32,0-32,0 0,0 32,0 0,0-31,0 31,0-32,32 32,-32 0,0-32,0 32,31-32,1 32,-32 0,0 0,32 0,-32 0,0-31,32 31,-32 0,0 0,0 0,0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C75E4-A0AD-455E-947F-E5CE6D38F112}" type="datetimeFigureOut">
              <a:rPr lang="es-ES" smtClean="0"/>
              <a:t>17/04/2018</a:t>
            </a:fld>
            <a:endParaRPr lang="es-ES" dirty="0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34327-8EFC-4BC4-A98E-95D506EB087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715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34327-8EFC-4BC4-A98E-95D506EB087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59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4E00-3691-4DF1-8B6C-25CDB0E7EE62}" type="datetimeFigureOut">
              <a:rPr lang="es-ES" smtClean="0"/>
              <a:t>17/04/2018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FE41-4123-4B60-BBBF-0B2C8FEB0889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4E00-3691-4DF1-8B6C-25CDB0E7EE62}" type="datetimeFigureOut">
              <a:rPr lang="es-ES" smtClean="0"/>
              <a:t>17/04/2018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FE41-4123-4B60-BBBF-0B2C8FEB0889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4E00-3691-4DF1-8B6C-25CDB0E7EE62}" type="datetimeFigureOut">
              <a:rPr lang="es-ES" smtClean="0"/>
              <a:t>17/04/2018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FE41-4123-4B60-BBBF-0B2C8FEB0889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4E00-3691-4DF1-8B6C-25CDB0E7EE62}" type="datetimeFigureOut">
              <a:rPr lang="es-ES" smtClean="0"/>
              <a:t>17/04/2018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FE41-4123-4B60-BBBF-0B2C8FEB0889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4E00-3691-4DF1-8B6C-25CDB0E7EE62}" type="datetimeFigureOut">
              <a:rPr lang="es-ES" smtClean="0"/>
              <a:t>17/04/2018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FE41-4123-4B60-BBBF-0B2C8FEB0889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4E00-3691-4DF1-8B6C-25CDB0E7EE62}" type="datetimeFigureOut">
              <a:rPr lang="es-ES" smtClean="0"/>
              <a:t>17/04/2018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FE41-4123-4B60-BBBF-0B2C8FEB0889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4E00-3691-4DF1-8B6C-25CDB0E7EE62}" type="datetimeFigureOut">
              <a:rPr lang="es-ES" smtClean="0"/>
              <a:t>17/04/2018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FE41-4123-4B60-BBBF-0B2C8FEB0889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4E00-3691-4DF1-8B6C-25CDB0E7EE62}" type="datetimeFigureOut">
              <a:rPr lang="es-ES" smtClean="0"/>
              <a:t>17/04/2018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FE41-4123-4B60-BBBF-0B2C8FEB0889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4E00-3691-4DF1-8B6C-25CDB0E7EE62}" type="datetimeFigureOut">
              <a:rPr lang="es-ES" smtClean="0"/>
              <a:t>17/04/2018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FE41-4123-4B60-BBBF-0B2C8FEB0889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4E00-3691-4DF1-8B6C-25CDB0E7EE62}" type="datetimeFigureOut">
              <a:rPr lang="es-ES" smtClean="0"/>
              <a:t>17/04/2018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FE41-4123-4B60-BBBF-0B2C8FEB0889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dirty="0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4E00-3691-4DF1-8B6C-25CDB0E7EE62}" type="datetimeFigureOut">
              <a:rPr lang="es-ES" smtClean="0"/>
              <a:t>17/04/2018</a:t>
            </a:fld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78FE41-4123-4B60-BBBF-0B2C8FEB0889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478FE41-4123-4B60-BBBF-0B2C8FEB0889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0554E00-3691-4DF1-8B6C-25CDB0E7EE62}" type="datetimeFigureOut">
              <a:rPr lang="es-ES" smtClean="0"/>
              <a:t>17/04/2018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 flipH="1">
            <a:off x="-8501" y="1628800"/>
            <a:ext cx="9001000" cy="888714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                </a:t>
            </a:r>
            <a:r>
              <a:rPr lang="ca-ES" dirty="0" smtClean="0"/>
              <a:t>BANYOLES, </a:t>
            </a:r>
            <a:br>
              <a:rPr lang="ca-ES" dirty="0" smtClean="0"/>
            </a:br>
            <a:r>
              <a:rPr lang="ca-ES" dirty="0"/>
              <a:t> </a:t>
            </a:r>
            <a:r>
              <a:rPr lang="ca-ES" dirty="0" smtClean="0"/>
              <a:t>                </a:t>
            </a:r>
            <a:r>
              <a:rPr lang="ca-ES" dirty="0" err="1" smtClean="0"/>
              <a:t>our</a:t>
            </a:r>
            <a:r>
              <a:rPr lang="ca-ES" dirty="0" smtClean="0"/>
              <a:t> </a:t>
            </a:r>
            <a:r>
              <a:rPr lang="ca-ES" dirty="0" err="1" smtClean="0"/>
              <a:t>town</a:t>
            </a:r>
            <a:endParaRPr lang="es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685800" y="2996952"/>
            <a:ext cx="6461760" cy="2641848"/>
          </a:xfrm>
        </p:spPr>
        <p:txBody>
          <a:bodyPr>
            <a:normAutofit fontScale="92500"/>
          </a:bodyPr>
          <a:lstStyle/>
          <a:p>
            <a:endParaRPr lang="en-US" sz="2800" dirty="0" smtClean="0"/>
          </a:p>
          <a:p>
            <a:endParaRPr lang="ca-ES" sz="2800" dirty="0"/>
          </a:p>
          <a:p>
            <a:endParaRPr lang="ca-ES" sz="2800" dirty="0" smtClean="0"/>
          </a:p>
          <a:p>
            <a:endParaRPr lang="ca-ES" sz="2800" dirty="0"/>
          </a:p>
          <a:p>
            <a:r>
              <a:rPr lang="ca-ES" sz="2800" dirty="0" smtClean="0"/>
              <a:t>                                </a:t>
            </a:r>
            <a:r>
              <a:rPr lang="ca-ES" sz="2800" dirty="0" err="1"/>
              <a:t>B</a:t>
            </a:r>
            <a:r>
              <a:rPr lang="ca-ES" sz="2800" dirty="0" err="1" smtClean="0"/>
              <a:t>y</a:t>
            </a:r>
            <a:r>
              <a:rPr lang="ca-ES" sz="2800" dirty="0" smtClean="0"/>
              <a:t>: Adam, Marc, </a:t>
            </a:r>
            <a:r>
              <a:rPr lang="ca-ES" sz="2800" dirty="0"/>
              <a:t>E</a:t>
            </a:r>
            <a:r>
              <a:rPr lang="ca-ES" sz="2800" dirty="0" smtClean="0"/>
              <a:t>rik, Salva</a:t>
            </a:r>
          </a:p>
        </p:txBody>
      </p:sp>
    </p:spTree>
    <p:extLst>
      <p:ext uri="{BB962C8B-B14F-4D97-AF65-F5344CB8AC3E}">
        <p14:creationId xmlns:p14="http://schemas.microsoft.com/office/powerpoint/2010/main" val="225308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510"/>
            <a:ext cx="8460431" cy="542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ol 3"/>
          <p:cNvSpPr>
            <a:spLocks noGrp="1"/>
          </p:cNvSpPr>
          <p:nvPr>
            <p:ph type="title"/>
          </p:nvPr>
        </p:nvSpPr>
        <p:spPr>
          <a:xfrm>
            <a:off x="509972" y="-7147"/>
            <a:ext cx="7620000" cy="1143000"/>
          </a:xfrm>
        </p:spPr>
        <p:txBody>
          <a:bodyPr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Banyoles</a:t>
            </a:r>
            <a:r>
              <a:rPr lang="en-US" sz="3600" dirty="0" smtClean="0">
                <a:solidFill>
                  <a:schemeClr val="tx1"/>
                </a:solidFill>
              </a:rPr>
              <a:t> is in </a:t>
            </a:r>
            <a:r>
              <a:rPr lang="en-US" sz="3600" dirty="0" smtClean="0">
                <a:solidFill>
                  <a:schemeClr val="tx1"/>
                </a:solidFill>
              </a:rPr>
              <a:t>Catalonia. Catalonia </a:t>
            </a:r>
            <a:r>
              <a:rPr lang="en-US" sz="3600" dirty="0" smtClean="0">
                <a:solidFill>
                  <a:schemeClr val="tx1"/>
                </a:solidFill>
              </a:rPr>
              <a:t>is in Spain and Spain is in </a:t>
            </a:r>
            <a:r>
              <a:rPr lang="en-US" sz="3600" dirty="0" smtClean="0">
                <a:solidFill>
                  <a:schemeClr val="tx1"/>
                </a:solidFill>
              </a:rPr>
              <a:t>Europe. </a:t>
            </a:r>
            <a:endParaRPr lang="en-US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Tinta 8"/>
              <p14:cNvContentPartPr/>
              <p14:nvPr/>
            </p14:nvContentPartPr>
            <p14:xfrm>
              <a:off x="5749560" y="2503080"/>
              <a:ext cx="137520" cy="1360800"/>
            </p14:xfrm>
          </p:contentPart>
        </mc:Choice>
        <mc:Fallback xmlns="">
          <p:pic>
            <p:nvPicPr>
              <p:cNvPr id="9" name="Tinta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0200" y="2493720"/>
                <a:ext cx="156240" cy="13795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Fletxa cap avall 12"/>
          <p:cNvSpPr/>
          <p:nvPr/>
        </p:nvSpPr>
        <p:spPr>
          <a:xfrm rot="9012731">
            <a:off x="7020272" y="2780928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QuadreDeText 13"/>
          <p:cNvSpPr txBox="1"/>
          <p:nvPr/>
        </p:nvSpPr>
        <p:spPr>
          <a:xfrm>
            <a:off x="6915148" y="3355138"/>
            <a:ext cx="125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banyoles</a:t>
            </a:r>
            <a:endParaRPr lang="es-ES" dirty="0"/>
          </a:p>
        </p:txBody>
      </p:sp>
      <p:sp>
        <p:nvSpPr>
          <p:cNvPr id="15" name="Fletxa cap amunt 14"/>
          <p:cNvSpPr/>
          <p:nvPr/>
        </p:nvSpPr>
        <p:spPr>
          <a:xfrm>
            <a:off x="6156176" y="3121368"/>
            <a:ext cx="288032" cy="7881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QuadreDeText 15"/>
          <p:cNvSpPr txBox="1"/>
          <p:nvPr/>
        </p:nvSpPr>
        <p:spPr>
          <a:xfrm>
            <a:off x="5818320" y="395858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/>
              <a:t>C</a:t>
            </a:r>
            <a:r>
              <a:rPr lang="ca-ES" dirty="0" err="1" smtClean="0"/>
              <a:t>atalonia</a:t>
            </a:r>
            <a:endParaRPr lang="es-ES" dirty="0"/>
          </a:p>
        </p:txBody>
      </p:sp>
      <p:sp>
        <p:nvSpPr>
          <p:cNvPr id="17" name="Fletxa cap amunt 16"/>
          <p:cNvSpPr/>
          <p:nvPr/>
        </p:nvSpPr>
        <p:spPr>
          <a:xfrm rot="19848452">
            <a:off x="4594569" y="4689140"/>
            <a:ext cx="1027048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QuadreDeText 17"/>
          <p:cNvSpPr txBox="1"/>
          <p:nvPr/>
        </p:nvSpPr>
        <p:spPr>
          <a:xfrm>
            <a:off x="4932040" y="5517232"/>
            <a:ext cx="81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S</a:t>
            </a:r>
            <a:r>
              <a:rPr lang="ca-ES" dirty="0" smtClean="0"/>
              <a:t>pain</a:t>
            </a:r>
            <a:endParaRPr lang="es-E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Tinta 18"/>
              <p14:cNvContentPartPr/>
              <p14:nvPr/>
            </p14:nvContentPartPr>
            <p14:xfrm>
              <a:off x="7040880" y="2743200"/>
              <a:ext cx="103320" cy="137520"/>
            </p14:xfrm>
          </p:contentPart>
        </mc:Choice>
        <mc:Fallback xmlns="">
          <p:pic>
            <p:nvPicPr>
              <p:cNvPr id="19" name="Tinta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1520" y="2733840"/>
                <a:ext cx="122040" cy="15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66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265212"/>
            <a:ext cx="7620000" cy="1143000"/>
          </a:xfrm>
        </p:spPr>
        <p:txBody>
          <a:bodyPr/>
          <a:lstStyle/>
          <a:p>
            <a:r>
              <a:rPr lang="ca-ES" sz="3600" dirty="0" smtClean="0">
                <a:latin typeface="Constantia" pitchFamily="18" charset="0"/>
              </a:rPr>
              <a:t>IN CATALONIA THERE ARE </a:t>
            </a:r>
            <a:r>
              <a:rPr lang="ca-ES" sz="3600" dirty="0" smtClean="0"/>
              <a:t>4</a:t>
            </a:r>
            <a:r>
              <a:rPr lang="ca-ES" sz="3600" dirty="0" smtClean="0">
                <a:latin typeface="Constantia" pitchFamily="18" charset="0"/>
              </a:rPr>
              <a:t> </a:t>
            </a:r>
            <a:r>
              <a:rPr lang="ca-ES" sz="3600" dirty="0" smtClean="0">
                <a:latin typeface="Constantia" pitchFamily="18" charset="0"/>
              </a:rPr>
              <a:t>PROVINCES: </a:t>
            </a:r>
            <a:r>
              <a:rPr lang="ca-ES" sz="3600" dirty="0" err="1" smtClean="0">
                <a:latin typeface="Constantia" pitchFamily="18" charset="0"/>
              </a:rPr>
              <a:t>We</a:t>
            </a:r>
            <a:r>
              <a:rPr lang="ca-ES" sz="3600" dirty="0" smtClean="0">
                <a:latin typeface="Constantia" pitchFamily="18" charset="0"/>
              </a:rPr>
              <a:t> </a:t>
            </a:r>
            <a:r>
              <a:rPr lang="ca-ES" sz="3600" dirty="0" err="1" smtClean="0">
                <a:latin typeface="Constantia" pitchFamily="18" charset="0"/>
              </a:rPr>
              <a:t>live</a:t>
            </a:r>
            <a:r>
              <a:rPr lang="ca-ES" sz="3600" dirty="0" smtClean="0">
                <a:latin typeface="Constantia" pitchFamily="18" charset="0"/>
              </a:rPr>
              <a:t> in </a:t>
            </a:r>
            <a:r>
              <a:rPr lang="ca-ES" sz="3600" dirty="0" err="1" smtClean="0">
                <a:latin typeface="Constantia" pitchFamily="18" charset="0"/>
              </a:rPr>
              <a:t>the</a:t>
            </a:r>
            <a:r>
              <a:rPr lang="ca-ES" sz="3600" dirty="0" smtClean="0">
                <a:latin typeface="Constantia" pitchFamily="18" charset="0"/>
              </a:rPr>
              <a:t> </a:t>
            </a:r>
            <a:r>
              <a:rPr lang="ca-ES" sz="3600" dirty="0" err="1" smtClean="0">
                <a:latin typeface="Constantia" pitchFamily="18" charset="0"/>
              </a:rPr>
              <a:t>province</a:t>
            </a:r>
            <a:r>
              <a:rPr lang="ca-ES" sz="3600" dirty="0" smtClean="0">
                <a:latin typeface="Constantia" pitchFamily="18" charset="0"/>
              </a:rPr>
              <a:t> of Girona.</a:t>
            </a:r>
            <a:endParaRPr lang="es-ES" sz="3600" dirty="0">
              <a:latin typeface="Constantia" pitchFamily="18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5832648" cy="462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454247" y="1851309"/>
            <a:ext cx="2160240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txa cap amunt 5"/>
          <p:cNvSpPr/>
          <p:nvPr/>
        </p:nvSpPr>
        <p:spPr>
          <a:xfrm rot="19960189">
            <a:off x="6334223" y="3459211"/>
            <a:ext cx="560529" cy="17641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QuadreDeText 6"/>
          <p:cNvSpPr txBox="1"/>
          <p:nvPr/>
        </p:nvSpPr>
        <p:spPr>
          <a:xfrm>
            <a:off x="6156176" y="52717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</a:t>
            </a:r>
            <a:r>
              <a:rPr lang="ca-ES" dirty="0" smtClean="0"/>
              <a:t> </a:t>
            </a:r>
            <a:r>
              <a:rPr lang="ca-ES" dirty="0" err="1" smtClean="0"/>
              <a:t>live</a:t>
            </a:r>
            <a:r>
              <a:rPr lang="ca-ES" dirty="0" smtClean="0"/>
              <a:t> </a:t>
            </a:r>
            <a:r>
              <a:rPr lang="ca-ES" dirty="0" err="1" smtClean="0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905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                     BANYOLES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20216" y="1268760"/>
            <a:ext cx="7620000" cy="48006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Our city is </a:t>
            </a:r>
            <a:r>
              <a:rPr lang="en-GB" sz="3600" dirty="0" err="1" smtClean="0"/>
              <a:t>Banyoles</a:t>
            </a:r>
            <a:r>
              <a:rPr lang="en-GB" sz="3600" dirty="0" smtClean="0"/>
              <a:t>. In </a:t>
            </a:r>
            <a:r>
              <a:rPr lang="en-GB" sz="3600" dirty="0" err="1" smtClean="0"/>
              <a:t>Banyoles</a:t>
            </a:r>
            <a:r>
              <a:rPr lang="en-GB" sz="3600" dirty="0" smtClean="0"/>
              <a:t> there is an important lake. You can play a lot of sports there.</a:t>
            </a:r>
            <a:endParaRPr lang="en-GB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6120680" cy="341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2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sz="3600" dirty="0" smtClean="0"/>
              <a:t>n </a:t>
            </a:r>
            <a:r>
              <a:rPr lang="en-US" sz="3600" dirty="0" err="1" smtClean="0"/>
              <a:t>Banyoles</a:t>
            </a:r>
            <a:r>
              <a:rPr lang="en-US" sz="3600" dirty="0" smtClean="0"/>
              <a:t> there </a:t>
            </a:r>
            <a:r>
              <a:rPr lang="en-US" sz="3600" dirty="0" smtClean="0"/>
              <a:t>is a legend about a dragon in the lake which ate people.</a:t>
            </a:r>
            <a:endParaRPr lang="en-US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7010"/>
            <a:ext cx="8532440" cy="535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0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ència">
  <a:themeElements>
    <a:clrScheme name="Adjacè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cin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è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130</TotalTime>
  <Words>90</Words>
  <Application>Microsoft Office PowerPoint</Application>
  <PresentationFormat>Presentació en pantalla (4:3)</PresentationFormat>
  <Paragraphs>16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5</vt:i4>
      </vt:variant>
    </vt:vector>
  </HeadingPairs>
  <TitlesOfParts>
    <vt:vector size="6" baseType="lpstr">
      <vt:lpstr>Adjacència</vt:lpstr>
      <vt:lpstr>                BANYOLES,                   our town</vt:lpstr>
      <vt:lpstr>Banyoles is in Catalonia. Catalonia is in Spain and Spain is in Europe. </vt:lpstr>
      <vt:lpstr>IN CATALONIA THERE ARE 4 PROVINCES: We live in the province of Girona.</vt:lpstr>
      <vt:lpstr>                     BANYOLES</vt:lpstr>
      <vt:lpstr>In Banyoles there is a legend about a dragon in the lake which ate people.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BANYOLES</dc:title>
  <dc:creator>argo</dc:creator>
  <cp:lastModifiedBy>mestres</cp:lastModifiedBy>
  <cp:revision>18</cp:revision>
  <dcterms:created xsi:type="dcterms:W3CDTF">2018-02-20T10:38:03Z</dcterms:created>
  <dcterms:modified xsi:type="dcterms:W3CDTF">2018-04-17T10:42:07Z</dcterms:modified>
</cp:coreProperties>
</file>