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6" r:id="rId12"/>
    <p:sldId id="270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FF"/>
    <a:srgbClr val="FF99FF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5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82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8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4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0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72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3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3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49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93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719D-0F88-473C-8905-B369C4EB7A70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16C1-10C8-457E-8E74-3DC7D6DFF7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ar4LaXg6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sz="6600" dirty="0" err="1" smtClean="0">
                <a:solidFill>
                  <a:schemeClr val="bg1"/>
                </a:solidFill>
              </a:rPr>
              <a:t>We</a:t>
            </a:r>
            <a:r>
              <a:rPr lang="ca-ES" sz="6600" dirty="0" smtClean="0">
                <a:solidFill>
                  <a:schemeClr val="bg1"/>
                </a:solidFill>
              </a:rPr>
              <a:t> </a:t>
            </a:r>
            <a:r>
              <a:rPr lang="ca-ES" sz="6600" dirty="0" err="1" smtClean="0">
                <a:solidFill>
                  <a:schemeClr val="bg1"/>
                </a:solidFill>
              </a:rPr>
              <a:t>explore</a:t>
            </a:r>
            <a:r>
              <a:rPr lang="ca-ES" sz="6600" dirty="0" smtClean="0">
                <a:solidFill>
                  <a:schemeClr val="bg1"/>
                </a:solidFill>
              </a:rPr>
              <a:t> Banyoles</a:t>
            </a:r>
            <a:endParaRPr lang="es-ES" sz="6600" dirty="0">
              <a:solidFill>
                <a:schemeClr val="bg1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 smtClean="0">
              <a:solidFill>
                <a:schemeClr val="bg1"/>
              </a:solidFill>
            </a:endParaRPr>
          </a:p>
          <a:p>
            <a:r>
              <a:rPr lang="ca-ES" dirty="0" err="1" smtClean="0">
                <a:solidFill>
                  <a:schemeClr val="bg1"/>
                </a:solidFill>
              </a:rPr>
              <a:t>By</a:t>
            </a:r>
            <a:r>
              <a:rPr lang="ca-ES" dirty="0" smtClean="0">
                <a:solidFill>
                  <a:schemeClr val="bg1"/>
                </a:solidFill>
              </a:rPr>
              <a:t>  </a:t>
            </a:r>
            <a:r>
              <a:rPr lang="ca-ES" dirty="0" err="1" smtClean="0">
                <a:solidFill>
                  <a:schemeClr val="bg1"/>
                </a:solidFill>
              </a:rPr>
              <a:t>Gustas</a:t>
            </a:r>
            <a:r>
              <a:rPr lang="ca-ES" smtClean="0">
                <a:solidFill>
                  <a:schemeClr val="bg1"/>
                </a:solidFill>
              </a:rPr>
              <a:t>-Edu-Neus-Núria</a:t>
            </a:r>
            <a:endParaRPr lang="ca-ES" dirty="0" smtClean="0">
              <a:solidFill>
                <a:schemeClr val="bg1"/>
              </a:solidFill>
            </a:endParaRPr>
          </a:p>
          <a:p>
            <a:r>
              <a:rPr lang="ca-ES" dirty="0" smtClean="0">
                <a:solidFill>
                  <a:schemeClr val="bg1"/>
                </a:solidFill>
              </a:rPr>
              <a:t>La Vila Baldiri Reixac 6th </a:t>
            </a:r>
            <a:r>
              <a:rPr lang="ca-ES" dirty="0" err="1" smtClean="0">
                <a:solidFill>
                  <a:schemeClr val="bg1"/>
                </a:solidFill>
              </a:rPr>
              <a:t>grade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In Banyoles </a:t>
            </a:r>
            <a:r>
              <a:rPr lang="ca-ES" b="1" dirty="0" err="1" smtClean="0">
                <a:solidFill>
                  <a:schemeClr val="bg1"/>
                </a:solidFill>
              </a:rPr>
              <a:t>the</a:t>
            </a:r>
            <a:r>
              <a:rPr lang="ca-ES" b="1" dirty="0" smtClean="0">
                <a:solidFill>
                  <a:schemeClr val="bg1"/>
                </a:solidFill>
              </a:rPr>
              <a:t> most popular</a:t>
            </a:r>
            <a:br>
              <a:rPr lang="ca-ES" b="1" dirty="0" smtClean="0">
                <a:solidFill>
                  <a:schemeClr val="bg1"/>
                </a:solidFill>
              </a:rPr>
            </a:br>
            <a:r>
              <a:rPr lang="ca-ES" b="1" dirty="0" err="1" smtClean="0">
                <a:solidFill>
                  <a:schemeClr val="bg1"/>
                </a:solidFill>
              </a:rPr>
              <a:t>story</a:t>
            </a:r>
            <a:r>
              <a:rPr lang="ca-ES" b="1" dirty="0" smtClean="0">
                <a:solidFill>
                  <a:schemeClr val="bg1"/>
                </a:solidFill>
              </a:rPr>
              <a:t> is </a:t>
            </a:r>
            <a:r>
              <a:rPr lang="ca-ES" b="1" dirty="0" err="1" smtClean="0">
                <a:solidFill>
                  <a:schemeClr val="bg1"/>
                </a:solidFill>
              </a:rPr>
              <a:t>the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monster</a:t>
            </a:r>
            <a:r>
              <a:rPr lang="ca-ES" b="1" dirty="0" smtClean="0">
                <a:solidFill>
                  <a:schemeClr val="bg1"/>
                </a:solidFill>
              </a:rPr>
              <a:t> of Banyoles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100811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THE “PLAÇA MAJOR”</a:t>
            </a:r>
          </a:p>
          <a:p>
            <a:r>
              <a:rPr lang="es-ES" dirty="0" smtClean="0"/>
              <a:t>IS THE BIGGEST SQUARE IN BANYOLES.</a:t>
            </a:r>
            <a:endParaRPr lang="es-ES" dirty="0"/>
          </a:p>
        </p:txBody>
      </p:sp>
      <p:pic>
        <p:nvPicPr>
          <p:cNvPr id="7" name="6 Marcador de contenido" descr="pm.bmp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2733" b="12694"/>
          <a:stretch/>
        </p:blipFill>
        <p:spPr>
          <a:xfrm>
            <a:off x="457200" y="3090944"/>
            <a:ext cx="3929743" cy="2504313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88024" y="1268760"/>
            <a:ext cx="4041775" cy="100811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THE </a:t>
            </a:r>
            <a:r>
              <a:rPr lang="es-ES" dirty="0" smtClean="0"/>
              <a:t>PARK </a:t>
            </a:r>
            <a:r>
              <a:rPr lang="es-ES" dirty="0" smtClean="0"/>
              <a:t>CALLED “LA DRAGA” IS NEAR </a:t>
            </a:r>
            <a:r>
              <a:rPr lang="es-ES" dirty="0" smtClean="0"/>
              <a:t>THE LAKE </a:t>
            </a:r>
            <a:r>
              <a:rPr lang="es-ES" dirty="0" smtClean="0"/>
              <a:t>AND THERE </a:t>
            </a:r>
            <a:r>
              <a:rPr lang="es-ES" dirty="0" smtClean="0"/>
              <a:t>ARE PREHISTORIC </a:t>
            </a:r>
            <a:r>
              <a:rPr lang="es-ES" dirty="0" smtClean="0"/>
              <a:t>HOUSES.</a:t>
            </a:r>
            <a:endParaRPr lang="es-ES" dirty="0"/>
          </a:p>
        </p:txBody>
      </p:sp>
      <p:pic>
        <p:nvPicPr>
          <p:cNvPr id="10" name="9 Marcador de contenido" descr="cp.bmp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r="539" b="11913"/>
          <a:stretch/>
        </p:blipFill>
        <p:spPr>
          <a:xfrm>
            <a:off x="4645026" y="3068960"/>
            <a:ext cx="4020004" cy="25371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OUR SCHOOL</a:t>
            </a:r>
            <a:endParaRPr lang="es-ES" sz="3600" dirty="0"/>
          </a:p>
        </p:txBody>
      </p:sp>
      <p:pic>
        <p:nvPicPr>
          <p:cNvPr id="5" name="4 Marcador de contenido" descr="escolaLaV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268760"/>
            <a:ext cx="3443474" cy="459129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2132856"/>
            <a:ext cx="3008313" cy="697756"/>
          </a:xfrm>
        </p:spPr>
        <p:txBody>
          <a:bodyPr>
            <a:noAutofit/>
          </a:bodyPr>
          <a:lstStyle/>
          <a:p>
            <a:r>
              <a:rPr lang="es-ES" sz="3600" dirty="0" err="1" smtClean="0"/>
              <a:t>Our</a:t>
            </a:r>
            <a:r>
              <a:rPr lang="es-ES" sz="3600" dirty="0" smtClean="0"/>
              <a:t> </a:t>
            </a:r>
            <a:r>
              <a:rPr lang="es-ES" sz="3600" dirty="0" err="1" smtClean="0"/>
              <a:t>school’s</a:t>
            </a:r>
            <a:r>
              <a:rPr lang="es-ES" sz="3600" dirty="0" smtClean="0"/>
              <a:t> </a:t>
            </a:r>
            <a:r>
              <a:rPr lang="es-ES" sz="3600" dirty="0" err="1" smtClean="0"/>
              <a:t>name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endParaRPr lang="es-ES" sz="3600" dirty="0" smtClean="0"/>
          </a:p>
          <a:p>
            <a:r>
              <a:rPr lang="es-ES" sz="3600" b="1" dirty="0" smtClean="0"/>
              <a:t>“La </a:t>
            </a:r>
            <a:r>
              <a:rPr lang="es-ES" sz="3600" b="1" dirty="0" smtClean="0"/>
              <a:t>Vila </a:t>
            </a:r>
            <a:r>
              <a:rPr lang="es-ES" sz="3600" b="1" dirty="0" err="1" smtClean="0"/>
              <a:t>Baldiri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Reixac</a:t>
            </a:r>
            <a:r>
              <a:rPr lang="es-ES" sz="3600" b="1" dirty="0" smtClean="0"/>
              <a:t>”</a:t>
            </a:r>
            <a:r>
              <a:rPr lang="es-ES" sz="3600" dirty="0"/>
              <a:t>.</a:t>
            </a:r>
            <a:endParaRPr lang="es-ES" sz="36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Catalonia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oficial </a:t>
            </a:r>
            <a:r>
              <a:rPr lang="es-ES" dirty="0" err="1" smtClean="0"/>
              <a:t>languages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are </a:t>
            </a:r>
            <a:r>
              <a:rPr lang="es-ES" sz="4900" b="1" dirty="0" err="1" smtClean="0"/>
              <a:t>Catalan</a:t>
            </a:r>
            <a:r>
              <a:rPr lang="es-ES" sz="4900" dirty="0" smtClean="0"/>
              <a:t> </a:t>
            </a:r>
            <a:r>
              <a:rPr lang="es-ES" dirty="0" smtClean="0"/>
              <a:t>and </a:t>
            </a:r>
            <a:r>
              <a:rPr lang="es-ES" sz="4900" b="1" dirty="0" err="1" smtClean="0"/>
              <a:t>Spanish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VOCABULARY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Lake=</a:t>
            </a:r>
            <a:r>
              <a:rPr lang="es-ES" sz="4000" dirty="0" err="1" smtClean="0">
                <a:solidFill>
                  <a:srgbClr val="00B0F0"/>
                </a:solidFill>
              </a:rPr>
              <a:t>Estany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Eight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Vuit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err="1" smtClean="0"/>
              <a:t>Hello</a:t>
            </a:r>
            <a:r>
              <a:rPr lang="es-ES" sz="4000" dirty="0" smtClean="0"/>
              <a:t>/hi=</a:t>
            </a:r>
            <a:r>
              <a:rPr lang="es-ES" sz="4000" dirty="0" smtClean="0">
                <a:solidFill>
                  <a:srgbClr val="00B0F0"/>
                </a:solidFill>
              </a:rPr>
              <a:t>Hola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Bye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Adéu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Thank</a:t>
            </a:r>
            <a:r>
              <a:rPr lang="es-ES" sz="4000" dirty="0" smtClean="0"/>
              <a:t> </a:t>
            </a:r>
            <a:r>
              <a:rPr lang="es-ES" sz="4000" dirty="0" err="1" smtClean="0"/>
              <a:t>you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Gràcies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Please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Siusplau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Reapers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Segadors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School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Escola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Village</a:t>
            </a:r>
            <a:r>
              <a:rPr lang="es-ES" sz="4000" dirty="0" smtClean="0"/>
              <a:t>=</a:t>
            </a:r>
            <a:r>
              <a:rPr lang="es-ES" sz="4000" dirty="0" smtClean="0">
                <a:solidFill>
                  <a:srgbClr val="00B0F0"/>
                </a:solidFill>
              </a:rPr>
              <a:t>Vila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Square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Plaça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Olympic</a:t>
            </a:r>
            <a:r>
              <a:rPr lang="es-ES" sz="4000" dirty="0" smtClean="0"/>
              <a:t> </a:t>
            </a:r>
            <a:r>
              <a:rPr lang="es-ES" sz="4000" dirty="0" err="1" smtClean="0"/>
              <a:t>games</a:t>
            </a:r>
            <a:r>
              <a:rPr lang="es-ES" sz="4000" dirty="0" smtClean="0"/>
              <a:t>=</a:t>
            </a:r>
            <a:r>
              <a:rPr lang="es-ES" sz="4000" dirty="0" err="1" smtClean="0">
                <a:solidFill>
                  <a:srgbClr val="00B0F0"/>
                </a:solidFill>
              </a:rPr>
              <a:t>Olimpíades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photos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Google</a:t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400" dirty="0" smtClean="0"/>
              <a:t>Banyoles is in Europe.</a:t>
            </a:r>
            <a:endParaRPr lang="es-ES" sz="440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/>
          <a:lstStyle/>
          <a:p>
            <a:r>
              <a:rPr lang="ca-ES" sz="4000" dirty="0" smtClean="0"/>
              <a:t>Europe is a continent</a:t>
            </a:r>
            <a:r>
              <a:rPr lang="ca-ES" dirty="0" smtClean="0"/>
              <a:t>.</a:t>
            </a:r>
            <a:endParaRPr lang="es-ES" dirty="0"/>
          </a:p>
        </p:txBody>
      </p:sp>
      <p:sp>
        <p:nvSpPr>
          <p:cNvPr id="5" name="Contenidor d'imatge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7" name="Contenidor d'imatge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92"/>
            <a:ext cx="9144000" cy="47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or de fletxa recta 13"/>
          <p:cNvCxnSpPr/>
          <p:nvPr/>
        </p:nvCxnSpPr>
        <p:spPr>
          <a:xfrm>
            <a:off x="2699792" y="116632"/>
            <a:ext cx="1512168" cy="9361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In Europe </a:t>
            </a:r>
            <a:r>
              <a:rPr lang="ca-ES" dirty="0" err="1" smtClean="0">
                <a:solidFill>
                  <a:schemeClr val="bg1"/>
                </a:solidFill>
              </a:rPr>
              <a:t>there</a:t>
            </a:r>
            <a:r>
              <a:rPr lang="ca-ES" dirty="0" smtClean="0">
                <a:solidFill>
                  <a:schemeClr val="bg1"/>
                </a:solidFill>
              </a:rPr>
              <a:t> is Spain</a:t>
            </a:r>
            <a:br>
              <a:rPr lang="ca-ES" dirty="0" smtClean="0">
                <a:solidFill>
                  <a:schemeClr val="bg1"/>
                </a:solidFill>
              </a:rPr>
            </a:br>
            <a:r>
              <a:rPr lang="ca-ES" dirty="0" err="1" smtClean="0">
                <a:solidFill>
                  <a:schemeClr val="bg1"/>
                </a:solidFill>
              </a:rPr>
              <a:t>Spain</a:t>
            </a:r>
            <a:r>
              <a:rPr lang="ca-ES" dirty="0" smtClean="0">
                <a:solidFill>
                  <a:schemeClr val="bg1"/>
                </a:solidFill>
              </a:rPr>
              <a:t> is a country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Contenidor de contingut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54" y="1700808"/>
            <a:ext cx="4762500" cy="4267200"/>
          </a:xfrm>
        </p:spPr>
      </p:pic>
      <p:cxnSp>
        <p:nvCxnSpPr>
          <p:cNvPr id="4" name="Connector de fletxa recta 3"/>
          <p:cNvCxnSpPr/>
          <p:nvPr/>
        </p:nvCxnSpPr>
        <p:spPr>
          <a:xfrm flipV="1">
            <a:off x="2123728" y="3741016"/>
            <a:ext cx="720080" cy="7200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56176" y="5085184"/>
            <a:ext cx="2880320" cy="158417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a-ES" sz="4800" dirty="0" err="1" smtClean="0">
                <a:ln>
                  <a:solidFill>
                    <a:schemeClr val="tx1"/>
                  </a:solidFill>
                </a:ln>
              </a:rPr>
              <a:t>Catalonia</a:t>
            </a:r>
            <a:r>
              <a:rPr lang="ca-ES" sz="4800" dirty="0" smtClean="0">
                <a:ln>
                  <a:solidFill>
                    <a:schemeClr val="tx1"/>
                  </a:solidFill>
                </a:ln>
              </a:rPr>
              <a:t> is in Spain</a:t>
            </a:r>
            <a:endParaRPr lang="es-ES" sz="48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8" name="Connector de fletxa recta 5"/>
          <p:cNvCxnSpPr/>
          <p:nvPr/>
        </p:nvCxnSpPr>
        <p:spPr>
          <a:xfrm flipH="1" flipV="1">
            <a:off x="7956376" y="2132856"/>
            <a:ext cx="504056" cy="10081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5486400" cy="566738"/>
          </a:xfrm>
        </p:spPr>
        <p:txBody>
          <a:bodyPr>
            <a:noAutofit/>
          </a:bodyPr>
          <a:lstStyle/>
          <a:p>
            <a:r>
              <a:rPr lang="ca-ES" sz="4400" dirty="0" smtClean="0"/>
              <a:t>Girona is in </a:t>
            </a:r>
            <a:r>
              <a:rPr lang="ca-ES" sz="4400" dirty="0" err="1" smtClean="0"/>
              <a:t>Catalonia</a:t>
            </a:r>
            <a:r>
              <a:rPr lang="ca-ES" sz="4400" dirty="0" smtClean="0"/>
              <a:t> </a:t>
            </a:r>
            <a:endParaRPr lang="es-ES" sz="440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86400" cy="804862"/>
          </a:xfrm>
        </p:spPr>
        <p:txBody>
          <a:bodyPr>
            <a:normAutofit/>
          </a:bodyPr>
          <a:lstStyle/>
          <a:p>
            <a:r>
              <a:rPr lang="ca-ES" sz="4000" dirty="0" smtClean="0"/>
              <a:t>Girona is a </a:t>
            </a:r>
            <a:r>
              <a:rPr lang="ca-ES" sz="4000" dirty="0" err="1" smtClean="0"/>
              <a:t>province</a:t>
            </a:r>
            <a:endParaRPr lang="es-ES" sz="4000" dirty="0"/>
          </a:p>
        </p:txBody>
      </p:sp>
      <p:pic>
        <p:nvPicPr>
          <p:cNvPr id="13" name="12 Marcador de posición de imagen" descr="mapa-9veguer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94" b="4894"/>
          <a:stretch>
            <a:fillRect/>
          </a:stretch>
        </p:blipFill>
        <p:spPr>
          <a:xfrm>
            <a:off x="1835150" y="333375"/>
            <a:ext cx="5486400" cy="4751388"/>
          </a:xfrm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6732240" y="2420888"/>
            <a:ext cx="1008112" cy="1728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Banyoles is in </a:t>
            </a:r>
            <a:r>
              <a:rPr lang="ca-ES" b="1" dirty="0" err="1" smtClean="0">
                <a:solidFill>
                  <a:srgbClr val="00B0F0"/>
                </a:solidFill>
              </a:rPr>
              <a:t>the</a:t>
            </a:r>
            <a:r>
              <a:rPr lang="ca-ES" b="1" dirty="0" smtClean="0">
                <a:solidFill>
                  <a:srgbClr val="00B0F0"/>
                </a:solidFill>
              </a:rPr>
              <a:t> Pla de </a:t>
            </a:r>
            <a:r>
              <a:rPr lang="ca-ES" b="1" dirty="0" smtClean="0">
                <a:solidFill>
                  <a:srgbClr val="00B0F0"/>
                </a:solidFill>
              </a:rPr>
              <a:t>l’Estany.</a:t>
            </a:r>
            <a:r>
              <a:rPr lang="ca-ES" b="1" dirty="0" smtClean="0">
                <a:solidFill>
                  <a:srgbClr val="00B0F0"/>
                </a:solidFill>
              </a:rPr>
              <a:t/>
            </a:r>
            <a:br>
              <a:rPr lang="ca-ES" b="1" dirty="0" smtClean="0">
                <a:solidFill>
                  <a:srgbClr val="00B0F0"/>
                </a:solidFill>
              </a:rPr>
            </a:br>
            <a:r>
              <a:rPr lang="ca-ES" b="1" dirty="0" smtClean="0">
                <a:solidFill>
                  <a:srgbClr val="00B0F0"/>
                </a:solidFill>
              </a:rPr>
              <a:t>Pla </a:t>
            </a:r>
            <a:r>
              <a:rPr lang="ca-ES" b="1" dirty="0" smtClean="0">
                <a:solidFill>
                  <a:srgbClr val="00B0F0"/>
                </a:solidFill>
              </a:rPr>
              <a:t>de l’Estany is a part of Girona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6583362"/>
          </a:xfrm>
        </p:spPr>
        <p:txBody>
          <a:bodyPr>
            <a:noAutofit/>
          </a:bodyPr>
          <a:lstStyle/>
          <a:p>
            <a:r>
              <a:rPr lang="ca-ES" b="1" dirty="0" err="1" smtClean="0"/>
              <a:t>The</a:t>
            </a:r>
            <a:r>
              <a:rPr lang="ca-ES" b="1" dirty="0"/>
              <a:t> </a:t>
            </a:r>
            <a:r>
              <a:rPr lang="ca-ES" b="1" dirty="0" err="1" smtClean="0"/>
              <a:t>Catalonia</a:t>
            </a:r>
            <a:r>
              <a:rPr lang="ca-ES" b="1" dirty="0" smtClean="0"/>
              <a:t> </a:t>
            </a:r>
            <a:r>
              <a:rPr lang="ca-ES" b="1" dirty="0" err="1" smtClean="0"/>
              <a:t>song</a:t>
            </a:r>
            <a:r>
              <a:rPr lang="ca-ES" b="1" dirty="0" smtClean="0"/>
              <a:t> is ‘’els Segadors</a:t>
            </a:r>
            <a:r>
              <a:rPr lang="ca-ES" b="1" dirty="0" smtClean="0"/>
              <a:t>’’</a:t>
            </a:r>
            <a:r>
              <a:rPr lang="ca-ES" sz="4000" dirty="0" smtClean="0"/>
              <a:t/>
            </a:r>
            <a:br>
              <a:rPr lang="ca-ES" sz="4000" dirty="0" smtClean="0"/>
            </a:br>
            <a:r>
              <a:rPr lang="ca-ES" sz="4000" dirty="0"/>
              <a:t/>
            </a:r>
            <a:br>
              <a:rPr lang="ca-ES" sz="4000" dirty="0"/>
            </a:br>
            <a:r>
              <a:rPr lang="ca-ES" sz="4000" dirty="0" smtClean="0"/>
              <a:t/>
            </a:r>
            <a:br>
              <a:rPr lang="ca-ES" sz="4000" dirty="0" smtClean="0"/>
            </a:br>
            <a:r>
              <a:rPr lang="ca-ES" sz="4000" dirty="0"/>
              <a:t/>
            </a:r>
            <a:br>
              <a:rPr lang="ca-ES" sz="4000" dirty="0"/>
            </a:br>
            <a:r>
              <a:rPr lang="ca-ES" sz="2400" dirty="0">
                <a:hlinkClick r:id="rId3"/>
              </a:rPr>
              <a:t>https://</a:t>
            </a:r>
            <a:r>
              <a:rPr lang="ca-ES" sz="2400" dirty="0" smtClean="0">
                <a:hlinkClick r:id="rId3"/>
              </a:rPr>
              <a:t>www.youtube.com/watch?v=Eyar4LaXg6w</a:t>
            </a:r>
            <a:r>
              <a:rPr lang="ca-ES" sz="2000" dirty="0" smtClean="0"/>
              <a:t/>
            </a:r>
            <a:br>
              <a:rPr lang="ca-ES" sz="2000" dirty="0" smtClean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53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63688" y="5589240"/>
            <a:ext cx="5486400" cy="1080120"/>
          </a:xfrm>
        </p:spPr>
        <p:txBody>
          <a:bodyPr>
            <a:noAutofit/>
          </a:bodyPr>
          <a:lstStyle/>
          <a:p>
            <a:r>
              <a:rPr lang="ca-ES" sz="2400" dirty="0" smtClean="0">
                <a:solidFill>
                  <a:schemeClr val="bg1"/>
                </a:solidFill>
              </a:rPr>
              <a:t>In Banyoles </a:t>
            </a:r>
            <a:r>
              <a:rPr lang="ca-ES" sz="2400" dirty="0" err="1" smtClean="0">
                <a:solidFill>
                  <a:schemeClr val="bg1"/>
                </a:solidFill>
              </a:rPr>
              <a:t>there</a:t>
            </a:r>
            <a:r>
              <a:rPr lang="ca-ES" sz="2400" dirty="0" smtClean="0">
                <a:solidFill>
                  <a:schemeClr val="bg1"/>
                </a:solidFill>
              </a:rPr>
              <a:t> is a </a:t>
            </a:r>
            <a:r>
              <a:rPr lang="ca-ES" sz="2400" dirty="0" err="1" smtClean="0">
                <a:solidFill>
                  <a:schemeClr val="bg1"/>
                </a:solidFill>
              </a:rPr>
              <a:t>lake</a:t>
            </a:r>
            <a:r>
              <a:rPr lang="ca-ES" sz="2400" dirty="0" smtClean="0">
                <a:solidFill>
                  <a:schemeClr val="bg1"/>
                </a:solidFill>
              </a:rPr>
              <a:t>.</a:t>
            </a:r>
            <a:br>
              <a:rPr lang="ca-ES" sz="2400" dirty="0" smtClean="0">
                <a:solidFill>
                  <a:schemeClr val="bg1"/>
                </a:solidFill>
              </a:rPr>
            </a:br>
            <a:r>
              <a:rPr lang="ca-ES" sz="2400" dirty="0" err="1" smtClean="0">
                <a:solidFill>
                  <a:schemeClr val="bg1"/>
                </a:solidFill>
              </a:rPr>
              <a:t>It</a:t>
            </a:r>
            <a:r>
              <a:rPr lang="ca-ES" sz="2400" dirty="0" smtClean="0">
                <a:solidFill>
                  <a:schemeClr val="bg1"/>
                </a:solidFill>
              </a:rPr>
              <a:t> has </a:t>
            </a:r>
            <a:r>
              <a:rPr lang="ca-ES" sz="2400" dirty="0" err="1" smtClean="0">
                <a:solidFill>
                  <a:schemeClr val="bg1"/>
                </a:solidFill>
              </a:rPr>
              <a:t>an</a:t>
            </a:r>
            <a:r>
              <a:rPr lang="ca-ES" sz="2400" dirty="0" smtClean="0">
                <a:solidFill>
                  <a:schemeClr val="bg1"/>
                </a:solidFill>
              </a:rPr>
              <a:t> 8 </a:t>
            </a:r>
            <a:r>
              <a:rPr lang="ca-ES" sz="2400" dirty="0" err="1" smtClean="0">
                <a:solidFill>
                  <a:schemeClr val="bg1"/>
                </a:solidFill>
              </a:rPr>
              <a:t>shape</a:t>
            </a:r>
            <a:r>
              <a:rPr lang="ca-ES" sz="2400" dirty="0" smtClean="0">
                <a:solidFill>
                  <a:schemeClr val="bg1"/>
                </a:solidFill>
              </a:rPr>
              <a:t>.</a:t>
            </a:r>
            <a:br>
              <a:rPr lang="ca-ES" sz="2400" dirty="0" smtClean="0">
                <a:solidFill>
                  <a:schemeClr val="bg1"/>
                </a:solidFill>
              </a:rPr>
            </a:br>
            <a:r>
              <a:rPr lang="ca-ES" sz="2400" dirty="0" err="1" smtClean="0">
                <a:solidFill>
                  <a:schemeClr val="bg1"/>
                </a:solidFill>
              </a:rPr>
              <a:t>Next</a:t>
            </a:r>
            <a:r>
              <a:rPr lang="ca-ES" sz="2400" dirty="0" smtClean="0">
                <a:solidFill>
                  <a:schemeClr val="bg1"/>
                </a:solidFill>
              </a:rPr>
              <a:t> to </a:t>
            </a:r>
            <a:r>
              <a:rPr lang="ca-ES" sz="2400" dirty="0" err="1" smtClean="0">
                <a:solidFill>
                  <a:schemeClr val="bg1"/>
                </a:solidFill>
              </a:rPr>
              <a:t>the</a:t>
            </a:r>
            <a:r>
              <a:rPr lang="ca-ES" sz="2400" dirty="0" smtClean="0">
                <a:solidFill>
                  <a:schemeClr val="bg1"/>
                </a:solidFill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</a:rPr>
              <a:t>lake</a:t>
            </a:r>
            <a:r>
              <a:rPr lang="ca-ES" sz="2400" dirty="0" smtClean="0">
                <a:solidFill>
                  <a:schemeClr val="bg1"/>
                </a:solidFill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</a:rPr>
              <a:t>there</a:t>
            </a:r>
            <a:r>
              <a:rPr lang="ca-ES" sz="2400" dirty="0" smtClean="0">
                <a:solidFill>
                  <a:schemeClr val="bg1"/>
                </a:solidFill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</a:rPr>
              <a:t>are</a:t>
            </a:r>
            <a:r>
              <a:rPr lang="ca-ES" sz="2400" dirty="0" smtClean="0">
                <a:solidFill>
                  <a:schemeClr val="bg1"/>
                </a:solidFill>
              </a:rPr>
              <a:t> </a:t>
            </a:r>
            <a:r>
              <a:rPr lang="ca-ES" sz="2400" dirty="0" smtClean="0">
                <a:solidFill>
                  <a:schemeClr val="bg1"/>
                </a:solidFill>
              </a:rPr>
              <a:t>“pesqueres</a:t>
            </a:r>
            <a:r>
              <a:rPr lang="ca-ES" sz="2400" dirty="0" smtClean="0">
                <a:solidFill>
                  <a:schemeClr val="bg1"/>
                </a:solidFill>
              </a:rPr>
              <a:t>”</a:t>
            </a:r>
            <a:br>
              <a:rPr lang="ca-ES" sz="2400" dirty="0" smtClean="0">
                <a:solidFill>
                  <a:schemeClr val="bg1"/>
                </a:solidFill>
              </a:rPr>
            </a:br>
            <a:r>
              <a:rPr lang="ca-ES" sz="2400" dirty="0" smtClean="0">
                <a:solidFill>
                  <a:schemeClr val="bg1"/>
                </a:solidFill>
              </a:rPr>
              <a:t>(</a:t>
            </a:r>
            <a:r>
              <a:rPr lang="ca-ES" sz="2400" dirty="0" err="1" smtClean="0">
                <a:solidFill>
                  <a:schemeClr val="bg1"/>
                </a:solidFill>
              </a:rPr>
              <a:t>little</a:t>
            </a:r>
            <a:r>
              <a:rPr lang="ca-ES" sz="2400" dirty="0" smtClean="0">
                <a:solidFill>
                  <a:schemeClr val="bg1"/>
                </a:solidFill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</a:rPr>
              <a:t>houses</a:t>
            </a:r>
            <a:r>
              <a:rPr lang="ca-ES" sz="2400" dirty="0" smtClean="0">
                <a:solidFill>
                  <a:schemeClr val="bg1"/>
                </a:solidFill>
              </a:rPr>
              <a:t>).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2" name="11 Marcador de posición de imagen" descr="volta-estany-banyoles-pe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8338" r="18338"/>
          <a:stretch>
            <a:fillRect/>
          </a:stretch>
        </p:blipFill>
        <p:spPr>
          <a:xfrm>
            <a:off x="1619249" y="1628775"/>
            <a:ext cx="2329335" cy="3312393"/>
          </a:xfrm>
        </p:spPr>
      </p:pic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 flipV="1">
            <a:off x="1763688" y="6858000"/>
            <a:ext cx="5486400" cy="281136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1691680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 smtClean="0">
                <a:solidFill>
                  <a:schemeClr val="bg1"/>
                </a:solidFill>
              </a:rPr>
              <a:t>This</a:t>
            </a:r>
            <a:r>
              <a:rPr lang="ca-ES" sz="3600" dirty="0" smtClean="0">
                <a:solidFill>
                  <a:schemeClr val="bg1"/>
                </a:solidFill>
              </a:rPr>
              <a:t> is “l’Estany de Banyoles”</a:t>
            </a:r>
            <a:endParaRPr lang="es-ES" sz="3600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5868144" y="3789040"/>
            <a:ext cx="1080120" cy="2232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Banyoles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Olympic</a:t>
            </a:r>
            <a:r>
              <a:rPr lang="es-ES" dirty="0" smtClean="0"/>
              <a:t> </a:t>
            </a:r>
            <a:r>
              <a:rPr lang="es-ES" dirty="0" err="1" smtClean="0"/>
              <a:t>players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Olimpyc</a:t>
            </a:r>
            <a:r>
              <a:rPr lang="es-ES" dirty="0" smtClean="0"/>
              <a:t> </a:t>
            </a:r>
            <a:r>
              <a:rPr lang="es-ES" dirty="0" err="1" smtClean="0"/>
              <a:t>games</a:t>
            </a:r>
            <a:r>
              <a:rPr lang="es-ES" dirty="0" smtClean="0"/>
              <a:t> of Barcelona 1992, </a:t>
            </a:r>
            <a:r>
              <a:rPr lang="es-ES" dirty="0" err="1" smtClean="0"/>
              <a:t>came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Banyoles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row</a:t>
            </a:r>
            <a:r>
              <a:rPr lang="es-ES" dirty="0" smtClean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lake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696" y="6858000"/>
            <a:ext cx="5486400" cy="77886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7" name="6 Marcador de posición de imagen" descr="cob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866" b="6866"/>
          <a:stretch>
            <a:fillRect/>
          </a:stretch>
        </p:blipFill>
        <p:spPr>
          <a:xfrm>
            <a:off x="1476375" y="620713"/>
            <a:ext cx="6018213" cy="34639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142</Words>
  <Application>Microsoft Office PowerPoint</Application>
  <PresentationFormat>Presentació en pantalla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Tema de l'Office</vt:lpstr>
      <vt:lpstr>We explore Banyoles</vt:lpstr>
      <vt:lpstr>Banyoles is in Europe.</vt:lpstr>
      <vt:lpstr>In Europe there is Spain Spain is a country</vt:lpstr>
      <vt:lpstr>Catalonia is in Spain</vt:lpstr>
      <vt:lpstr>Girona is in Catalonia </vt:lpstr>
      <vt:lpstr>Banyoles is in the Pla de l’Estany. Pla de l’Estany is a part of Girona</vt:lpstr>
      <vt:lpstr>The Catalonia song is ‘’els Segadors’’    https://www.youtube.com/watch?v=Eyar4LaXg6w </vt:lpstr>
      <vt:lpstr>In Banyoles there is a lake. It has an 8 shape. Next to the lake there are “pesqueres” (little houses).</vt:lpstr>
      <vt:lpstr>In Banyoles the Olympic players of the Olimpyc games of Barcelona 1992, came to Banyoles to row in the lake.</vt:lpstr>
      <vt:lpstr>In Banyoles the most popular story is the monster of Banyoles</vt:lpstr>
      <vt:lpstr>Presentació del PowerPoint</vt:lpstr>
      <vt:lpstr>OUR SCHOOL</vt:lpstr>
      <vt:lpstr>In Catalonia the oficial languages  are Catalan and Spanish.</vt:lpstr>
      <vt:lpstr>VOCABULARY Lake=Estany Eight=Vuit  Hello/hi=Hola Bye=Adéu Thank you=Gràcies Please=Siusplau Reapers=Segadors School=Escola Village=Vila Square=Plaça Olympic games=Olimpíades  </vt:lpstr>
      <vt:lpstr> All the photos are from Google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explore Banyoles</dc:title>
  <dc:creator>argo</dc:creator>
  <cp:lastModifiedBy>argo</cp:lastModifiedBy>
  <cp:revision>26</cp:revision>
  <dcterms:created xsi:type="dcterms:W3CDTF">2018-02-13T10:56:38Z</dcterms:created>
  <dcterms:modified xsi:type="dcterms:W3CDTF">2018-04-17T10:25:23Z</dcterms:modified>
</cp:coreProperties>
</file>