
<file path=[Content_Types].xml><?xml version="1.0" encoding="utf-8"?>
<Types xmlns="http://schemas.openxmlformats.org/package/2006/content-types">
  <Default Extension="jpeg" ContentType="image/jpeg"/>
  <Default Extension="jpg" ContentType="image/pn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media/image17.jpg" ContentType="image/jpeg"/>
  <Override PartName="/ppt/media/image18.jpg" ContentType="image/jpeg"/>
  <Override PartName="/ppt/media/image19.jpg" ContentType="image/jpeg"/>
  <Override PartName="/ppt/notesSlides/notesSlide3.xml" ContentType="application/vnd.openxmlformats-officedocument.presentationml.notesSlide+xml"/>
  <Override PartName="/ppt/media/image23.jpg" ContentType="image/jpeg"/>
  <Override PartName="/ppt/media/image24.jpg" ContentType="image/jpeg"/>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media/image28.jpg" ContentType="image/jpeg"/>
  <Override PartName="/ppt/media/image29.jpg" ContentType="image/jpeg"/>
  <Override PartName="/ppt/media/image30.jpg" ContentType="image/jpeg"/>
  <Override PartName="/ppt/media/image31.jpg" ContentType="image/jpeg"/>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4.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8" r:id="rId4"/>
  </p:sldMasterIdLst>
  <p:notesMasterIdLst>
    <p:notesMasterId r:id="rId29"/>
  </p:notesMasterIdLst>
  <p:handoutMasterIdLst>
    <p:handoutMasterId r:id="rId30"/>
  </p:handoutMasterIdLst>
  <p:sldIdLst>
    <p:sldId id="684" r:id="rId5"/>
    <p:sldId id="699" r:id="rId6"/>
    <p:sldId id="700" r:id="rId7"/>
    <p:sldId id="701" r:id="rId8"/>
    <p:sldId id="697" r:id="rId9"/>
    <p:sldId id="695" r:id="rId10"/>
    <p:sldId id="706" r:id="rId11"/>
    <p:sldId id="696" r:id="rId12"/>
    <p:sldId id="702" r:id="rId13"/>
    <p:sldId id="703" r:id="rId14"/>
    <p:sldId id="704" r:id="rId15"/>
    <p:sldId id="705" r:id="rId16"/>
    <p:sldId id="707" r:id="rId17"/>
    <p:sldId id="711" r:id="rId18"/>
    <p:sldId id="712" r:id="rId19"/>
    <p:sldId id="713" r:id="rId20"/>
    <p:sldId id="709" r:id="rId21"/>
    <p:sldId id="710" r:id="rId22"/>
    <p:sldId id="708" r:id="rId23"/>
    <p:sldId id="714" r:id="rId24"/>
    <p:sldId id="715" r:id="rId25"/>
    <p:sldId id="716" r:id="rId26"/>
    <p:sldId id="717" r:id="rId27"/>
    <p:sldId id="718" r:id="rId28"/>
  </p:sldIdLst>
  <p:sldSz cx="9144000" cy="6858000" type="screen4x3"/>
  <p:notesSz cx="7315200" cy="96012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7655E31-15EB-1682-419F-E479CFF1C810}" name="Clare Haines" initials="CH" userId="S::clunnonhaines.307@fieldingprimary.com::a949039d-1d0f-4245-b62c-dbb55f9a9c7b" providerId="AD"/>
  <p188:author id="{2DE71851-64F6-6354-3B3D-B99A156E5D56}" name="Corinne Tate" initials="" userId="S::cswan10.307@fieldingprimary.com::5a9d8bcd-b3b9-4254-a99d-55e42f0c6126" providerId="AD"/>
  <p188:author id="{E111E574-E219-7A2F-8E58-4059B58EDA12}" name="Claire Chadwick" initials="CC" userId="S::cchadwick1.307@fieldingprimary.com::b0c67cfd-924d-4cb4-a91e-7f4e0dc8c89d"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Clare Haines" initials="CH" lastIdx="1" clrIdx="0">
    <p:extLst>
      <p:ext uri="{19B8F6BF-5375-455C-9EA6-DF929625EA0E}">
        <p15:presenceInfo xmlns:p15="http://schemas.microsoft.com/office/powerpoint/2012/main" userId="S::clunnonhaines.307@o365.fieldingprimary.com::a949039d-1d0f-4245-b62c-dbb55f9a9c7b" providerId="AD"/>
      </p:ext>
    </p:extLst>
  </p:cmAuthor>
  <p:cmAuthor id="2" name="Clare Haines" initials="CH [2]" lastIdx="1" clrIdx="1">
    <p:extLst>
      <p:ext uri="{19B8F6BF-5375-455C-9EA6-DF929625EA0E}">
        <p15:presenceInfo xmlns:p15="http://schemas.microsoft.com/office/powerpoint/2012/main" userId="Clare Haines"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D5B5C"/>
    <a:srgbClr val="000000"/>
    <a:srgbClr val="83815B"/>
    <a:srgbClr val="A7C6ED"/>
    <a:srgbClr val="030303"/>
    <a:srgbClr val="8FD6BD"/>
    <a:srgbClr val="5C5C5C"/>
    <a:srgbClr val="90909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85" autoAdjust="0"/>
    <p:restoredTop sz="83851" autoAdjust="0"/>
  </p:normalViewPr>
  <p:slideViewPr>
    <p:cSldViewPr snapToGrid="0">
      <p:cViewPr varScale="1">
        <p:scale>
          <a:sx n="93" d="100"/>
          <a:sy n="93" d="100"/>
        </p:scale>
        <p:origin x="2040" y="66"/>
      </p:cViewPr>
      <p:guideLst>
        <p:guide orient="horz" pos="2160"/>
        <p:guide pos="2880"/>
      </p:guideLst>
    </p:cSldViewPr>
  </p:slideViewPr>
  <p:notesTextViewPr>
    <p:cViewPr>
      <p:scale>
        <a:sx n="1" d="1"/>
        <a:sy n="1" d="1"/>
      </p:scale>
      <p:origin x="0" y="0"/>
    </p:cViewPr>
  </p:notesTextViewPr>
  <p:notesViewPr>
    <p:cSldViewPr snapToGrid="0">
      <p:cViewPr varScale="1">
        <p:scale>
          <a:sx n="66" d="100"/>
          <a:sy n="66" d="100"/>
        </p:scale>
        <p:origin x="0" y="0"/>
      </p:cViewPr>
      <p:guideLst>
        <p:guide orient="horz" pos="3024"/>
        <p:guide pos="2304"/>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microsoft.com/office/2018/10/relationships/authors" Target="author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commentAuthors" Target="commen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35" Type="http://schemas.openxmlformats.org/officeDocument/2006/relationships/tableStyles" Target="tableStyles.xml"/><Relationship Id="rId8" Type="http://schemas.openxmlformats.org/officeDocument/2006/relationships/slide" Target="slides/slide4.xml"/></Relationships>
</file>

<file path=ppt/diagrams/_rels/data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s>
</file>

<file path=ppt/diagrams/_rels/data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_rels/data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svg"/><Relationship Id="rId1" Type="http://schemas.openxmlformats.org/officeDocument/2006/relationships/image" Target="../media/image26.svg"/></Relationships>
</file>

<file path=ppt/diagrams/_rels/data4.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svg"/><Relationship Id="rId1" Type="http://schemas.openxmlformats.org/officeDocument/2006/relationships/image" Target="../media/image35.svg"/></Relationships>
</file>

<file path=ppt/diagrams/_rels/data5.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image" Target="../media/image38.svg"/></Relationships>
</file>

<file path=ppt/diagrams/_rels/data6.xml.rels><?xml version="1.0" encoding="UTF-8" standalone="yes"?>
<Relationships xmlns="http://schemas.openxmlformats.org/package/2006/relationships"><Relationship Id="rId2" Type="http://schemas.openxmlformats.org/officeDocument/2006/relationships/image" Target="../media/image41.svg"/><Relationship Id="rId1" Type="http://schemas.openxmlformats.org/officeDocument/2006/relationships/image" Target="../media/image40.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6.svg"/><Relationship Id="rId2" Type="http://schemas.openxmlformats.org/officeDocument/2006/relationships/image" Target="../media/image15.svg"/><Relationship Id="rId1" Type="http://schemas.openxmlformats.org/officeDocument/2006/relationships/image" Target="../media/image1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svg"/><Relationship Id="rId1" Type="http://schemas.openxmlformats.org/officeDocument/2006/relationships/image" Target="../media/image25.svg"/></Relationships>
</file>

<file path=ppt/diagrams/_rels/drawing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svg"/><Relationship Id="rId1" Type="http://schemas.openxmlformats.org/officeDocument/2006/relationships/image" Target="../media/image26.svg"/></Relationships>
</file>

<file path=ppt/diagrams/_rels/drawing4.xml.rels><?xml version="1.0" encoding="UTF-8" standalone="yes"?>
<Relationships xmlns="http://schemas.openxmlformats.org/package/2006/relationships"><Relationship Id="rId3" Type="http://schemas.openxmlformats.org/officeDocument/2006/relationships/image" Target="../media/image37.svg"/><Relationship Id="rId2" Type="http://schemas.openxmlformats.org/officeDocument/2006/relationships/image" Target="../media/image36.svg"/><Relationship Id="rId1" Type="http://schemas.openxmlformats.org/officeDocument/2006/relationships/image" Target="../media/image35.svg"/></Relationships>
</file>

<file path=ppt/diagrams/_rels/drawing5.xml.rels><?xml version="1.0" encoding="UTF-8" standalone="yes"?>
<Relationships xmlns="http://schemas.openxmlformats.org/package/2006/relationships"><Relationship Id="rId2" Type="http://schemas.openxmlformats.org/officeDocument/2006/relationships/image" Target="../media/image39.svg"/><Relationship Id="rId1" Type="http://schemas.openxmlformats.org/officeDocument/2006/relationships/image" Target="../media/image38.svg"/></Relationships>
</file>

<file path=ppt/diagrams/_rels/drawing6.xml.rels><?xml version="1.0" encoding="UTF-8" standalone="yes"?>
<Relationships xmlns="http://schemas.openxmlformats.org/package/2006/relationships"><Relationship Id="rId2" Type="http://schemas.openxmlformats.org/officeDocument/2006/relationships/image" Target="../media/image41.svg"/><Relationship Id="rId1" Type="http://schemas.openxmlformats.org/officeDocument/2006/relationships/image" Target="../media/image40.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65425F-B971-4138-976E-508AA1D80FB8}"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C1A2B82E-5878-4D88-BD02-46934B7C862D}">
      <dgm:prSet/>
      <dgm:spPr/>
      <dgm:t>
        <a:bodyPr/>
        <a:lstStyle/>
        <a:p>
          <a:r>
            <a:rPr lang="en-GB"/>
            <a:t>Helping children to name and understand feelings.                              </a:t>
          </a:r>
          <a:r>
            <a:rPr lang="en-GB" b="1" u="sng"/>
            <a:t>Activities</a:t>
          </a:r>
          <a:r>
            <a:rPr lang="en-GB" b="1"/>
            <a:t>:</a:t>
          </a:r>
          <a:r>
            <a:rPr lang="en-GB"/>
            <a:t> emotions/bear cards/feelings brainstorm/My Feelings/This is me.     </a:t>
          </a:r>
          <a:endParaRPr lang="en-US"/>
        </a:p>
      </dgm:t>
    </dgm:pt>
    <dgm:pt modelId="{BF210EF3-7738-4631-92AC-383E11BB6F95}" type="parTrans" cxnId="{A6E2A508-A7C6-4997-BA76-2A6C1E80E911}">
      <dgm:prSet/>
      <dgm:spPr/>
      <dgm:t>
        <a:bodyPr/>
        <a:lstStyle/>
        <a:p>
          <a:endParaRPr lang="en-US"/>
        </a:p>
      </dgm:t>
    </dgm:pt>
    <dgm:pt modelId="{0BD1AA8A-6484-4E1D-B14C-2B7559C3F6F4}" type="sibTrans" cxnId="{A6E2A508-A7C6-4997-BA76-2A6C1E80E911}">
      <dgm:prSet/>
      <dgm:spPr/>
      <dgm:t>
        <a:bodyPr/>
        <a:lstStyle/>
        <a:p>
          <a:endParaRPr lang="en-US"/>
        </a:p>
      </dgm:t>
    </dgm:pt>
    <dgm:pt modelId="{0FD8F6D0-8858-4273-A1CC-2D0D946AE62A}">
      <dgm:prSet/>
      <dgm:spPr/>
      <dgm:t>
        <a:bodyPr/>
        <a:lstStyle/>
        <a:p>
          <a:r>
            <a:rPr lang="en-GB"/>
            <a:t>All feelings are valid: “It’s OK to feel angry, but it’s not OK to hit” (separating the child as a person from their behaviour).    </a:t>
          </a:r>
          <a:endParaRPr lang="en-US"/>
        </a:p>
      </dgm:t>
    </dgm:pt>
    <dgm:pt modelId="{6FAD17D0-581C-4DE3-B004-36F9001415D8}" type="parTrans" cxnId="{7C09EC88-466E-4D1B-939C-21BF62A8C0F1}">
      <dgm:prSet/>
      <dgm:spPr/>
      <dgm:t>
        <a:bodyPr/>
        <a:lstStyle/>
        <a:p>
          <a:endParaRPr lang="en-US"/>
        </a:p>
      </dgm:t>
    </dgm:pt>
    <dgm:pt modelId="{F8346A2A-CFD0-4DFE-8A10-E6E27BC411BD}" type="sibTrans" cxnId="{7C09EC88-466E-4D1B-939C-21BF62A8C0F1}">
      <dgm:prSet/>
      <dgm:spPr/>
      <dgm:t>
        <a:bodyPr/>
        <a:lstStyle/>
        <a:p>
          <a:endParaRPr lang="en-US"/>
        </a:p>
      </dgm:t>
    </dgm:pt>
    <dgm:pt modelId="{F323470D-A18B-4752-8221-AF78C330D549}">
      <dgm:prSet/>
      <dgm:spPr/>
      <dgm:t>
        <a:bodyPr/>
        <a:lstStyle/>
        <a:p>
          <a:r>
            <a:rPr lang="en-GB"/>
            <a:t>Exploring the root causes of feelings - is the anger masking other feelings such as anxiety, fear, hurt or embarrassment?</a:t>
          </a:r>
          <a:endParaRPr lang="en-US"/>
        </a:p>
      </dgm:t>
    </dgm:pt>
    <dgm:pt modelId="{D980C880-0EAD-4331-BC4C-738E1FDC6FC3}" type="parTrans" cxnId="{B3FD48A8-8236-4BC9-B61D-B95C80EB26B9}">
      <dgm:prSet/>
      <dgm:spPr/>
      <dgm:t>
        <a:bodyPr/>
        <a:lstStyle/>
        <a:p>
          <a:endParaRPr lang="en-US"/>
        </a:p>
      </dgm:t>
    </dgm:pt>
    <dgm:pt modelId="{F2D208EA-C604-4A3B-9ED6-711CF38F230F}" type="sibTrans" cxnId="{B3FD48A8-8236-4BC9-B61D-B95C80EB26B9}">
      <dgm:prSet/>
      <dgm:spPr/>
      <dgm:t>
        <a:bodyPr/>
        <a:lstStyle/>
        <a:p>
          <a:endParaRPr lang="en-US"/>
        </a:p>
      </dgm:t>
    </dgm:pt>
    <dgm:pt modelId="{FAACFD7F-3EE8-4E38-9911-AF1CCC4D1E3A}" type="pres">
      <dgm:prSet presAssocID="{BC65425F-B971-4138-976E-508AA1D80FB8}" presName="root" presStyleCnt="0">
        <dgm:presLayoutVars>
          <dgm:dir/>
          <dgm:resizeHandles val="exact"/>
        </dgm:presLayoutVars>
      </dgm:prSet>
      <dgm:spPr/>
    </dgm:pt>
    <dgm:pt modelId="{A9E6C35B-F0F5-4706-9E4C-9BB9E722EE2D}" type="pres">
      <dgm:prSet presAssocID="{C1A2B82E-5878-4D88-BD02-46934B7C862D}" presName="compNode" presStyleCnt="0"/>
      <dgm:spPr/>
    </dgm:pt>
    <dgm:pt modelId="{85EF05EF-9766-4683-9A1B-E6667506DE4E}" type="pres">
      <dgm:prSet presAssocID="{C1A2B82E-5878-4D88-BD02-46934B7C862D}" presName="bgRect" presStyleLbl="bgShp" presStyleIdx="0" presStyleCnt="3"/>
      <dgm:spPr/>
    </dgm:pt>
    <dgm:pt modelId="{FCE075B9-448C-4D92-9866-9A1362F4F042}" type="pres">
      <dgm:prSet presAssocID="{C1A2B82E-5878-4D88-BD02-46934B7C862D}"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Funny Face Outline"/>
        </a:ext>
      </dgm:extLst>
    </dgm:pt>
    <dgm:pt modelId="{ED4DAD6E-6E57-4FB5-8065-ACAEF9FD8ED9}" type="pres">
      <dgm:prSet presAssocID="{C1A2B82E-5878-4D88-BD02-46934B7C862D}" presName="spaceRect" presStyleCnt="0"/>
      <dgm:spPr/>
    </dgm:pt>
    <dgm:pt modelId="{AB11DA81-F5CD-4812-934A-D8507A211CE3}" type="pres">
      <dgm:prSet presAssocID="{C1A2B82E-5878-4D88-BD02-46934B7C862D}" presName="parTx" presStyleLbl="revTx" presStyleIdx="0" presStyleCnt="3">
        <dgm:presLayoutVars>
          <dgm:chMax val="0"/>
          <dgm:chPref val="0"/>
        </dgm:presLayoutVars>
      </dgm:prSet>
      <dgm:spPr/>
    </dgm:pt>
    <dgm:pt modelId="{C6A96084-58C7-4CF1-830E-A1CE8F95B2FE}" type="pres">
      <dgm:prSet presAssocID="{0BD1AA8A-6484-4E1D-B14C-2B7559C3F6F4}" presName="sibTrans" presStyleCnt="0"/>
      <dgm:spPr/>
    </dgm:pt>
    <dgm:pt modelId="{CC39D102-0156-4A98-A6B2-54F9B59BB4F8}" type="pres">
      <dgm:prSet presAssocID="{0FD8F6D0-8858-4273-A1CC-2D0D946AE62A}" presName="compNode" presStyleCnt="0"/>
      <dgm:spPr/>
    </dgm:pt>
    <dgm:pt modelId="{21DE8959-82A5-4739-A860-3867C5E2D777}" type="pres">
      <dgm:prSet presAssocID="{0FD8F6D0-8858-4273-A1CC-2D0D946AE62A}" presName="bgRect" presStyleLbl="bgShp" presStyleIdx="1" presStyleCnt="3"/>
      <dgm:spPr/>
    </dgm:pt>
    <dgm:pt modelId="{90DB3532-EB05-4E33-AD7F-1A93205EC4E2}" type="pres">
      <dgm:prSet presAssocID="{0FD8F6D0-8858-4273-A1CC-2D0D946AE62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ngry Face with No Fill"/>
        </a:ext>
      </dgm:extLst>
    </dgm:pt>
    <dgm:pt modelId="{A727D53A-A0D9-4872-88B2-69A5CC122D95}" type="pres">
      <dgm:prSet presAssocID="{0FD8F6D0-8858-4273-A1CC-2D0D946AE62A}" presName="spaceRect" presStyleCnt="0"/>
      <dgm:spPr/>
    </dgm:pt>
    <dgm:pt modelId="{D8101F8B-3AF6-432A-A13A-B9983359F850}" type="pres">
      <dgm:prSet presAssocID="{0FD8F6D0-8858-4273-A1CC-2D0D946AE62A}" presName="parTx" presStyleLbl="revTx" presStyleIdx="1" presStyleCnt="3">
        <dgm:presLayoutVars>
          <dgm:chMax val="0"/>
          <dgm:chPref val="0"/>
        </dgm:presLayoutVars>
      </dgm:prSet>
      <dgm:spPr/>
    </dgm:pt>
    <dgm:pt modelId="{D7677154-9D5E-483C-8245-7B53E38B30A5}" type="pres">
      <dgm:prSet presAssocID="{F8346A2A-CFD0-4DFE-8A10-E6E27BC411BD}" presName="sibTrans" presStyleCnt="0"/>
      <dgm:spPr/>
    </dgm:pt>
    <dgm:pt modelId="{5B03D3D1-27F1-48CB-BECA-D9C515745016}" type="pres">
      <dgm:prSet presAssocID="{F323470D-A18B-4752-8221-AF78C330D549}" presName="compNode" presStyleCnt="0"/>
      <dgm:spPr/>
    </dgm:pt>
    <dgm:pt modelId="{CA38F603-163F-4865-BD57-76E7759A7500}" type="pres">
      <dgm:prSet presAssocID="{F323470D-A18B-4752-8221-AF78C330D549}" presName="bgRect" presStyleLbl="bgShp" presStyleIdx="2" presStyleCnt="3"/>
      <dgm:spPr/>
    </dgm:pt>
    <dgm:pt modelId="{EA0293C7-8421-4D51-A942-7108A473B2A3}" type="pres">
      <dgm:prSet presAssocID="{F323470D-A18B-4752-8221-AF78C330D549}"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Tongue Face with Solid Fill"/>
        </a:ext>
      </dgm:extLst>
    </dgm:pt>
    <dgm:pt modelId="{E2AE22EE-EB80-4795-9785-4D2691EDDA85}" type="pres">
      <dgm:prSet presAssocID="{F323470D-A18B-4752-8221-AF78C330D549}" presName="spaceRect" presStyleCnt="0"/>
      <dgm:spPr/>
    </dgm:pt>
    <dgm:pt modelId="{572E12AB-8FCF-448B-BF99-33EF7540C34F}" type="pres">
      <dgm:prSet presAssocID="{F323470D-A18B-4752-8221-AF78C330D549}" presName="parTx" presStyleLbl="revTx" presStyleIdx="2" presStyleCnt="3">
        <dgm:presLayoutVars>
          <dgm:chMax val="0"/>
          <dgm:chPref val="0"/>
        </dgm:presLayoutVars>
      </dgm:prSet>
      <dgm:spPr/>
    </dgm:pt>
  </dgm:ptLst>
  <dgm:cxnLst>
    <dgm:cxn modelId="{A6E2A508-A7C6-4997-BA76-2A6C1E80E911}" srcId="{BC65425F-B971-4138-976E-508AA1D80FB8}" destId="{C1A2B82E-5878-4D88-BD02-46934B7C862D}" srcOrd="0" destOrd="0" parTransId="{BF210EF3-7738-4631-92AC-383E11BB6F95}" sibTransId="{0BD1AA8A-6484-4E1D-B14C-2B7559C3F6F4}"/>
    <dgm:cxn modelId="{36FB001B-F4BF-42EF-972E-0A7B293D0284}" type="presOf" srcId="{F323470D-A18B-4752-8221-AF78C330D549}" destId="{572E12AB-8FCF-448B-BF99-33EF7540C34F}" srcOrd="0" destOrd="0" presId="urn:microsoft.com/office/officeart/2018/2/layout/IconVerticalSolidList"/>
    <dgm:cxn modelId="{BBCD2932-8BD6-4039-8BE3-1407D2EAE031}" type="presOf" srcId="{C1A2B82E-5878-4D88-BD02-46934B7C862D}" destId="{AB11DA81-F5CD-4812-934A-D8507A211CE3}" srcOrd="0" destOrd="0" presId="urn:microsoft.com/office/officeart/2018/2/layout/IconVerticalSolidList"/>
    <dgm:cxn modelId="{7C09EC88-466E-4D1B-939C-21BF62A8C0F1}" srcId="{BC65425F-B971-4138-976E-508AA1D80FB8}" destId="{0FD8F6D0-8858-4273-A1CC-2D0D946AE62A}" srcOrd="1" destOrd="0" parTransId="{6FAD17D0-581C-4DE3-B004-36F9001415D8}" sibTransId="{F8346A2A-CFD0-4DFE-8A10-E6E27BC411BD}"/>
    <dgm:cxn modelId="{B3FD48A8-8236-4BC9-B61D-B95C80EB26B9}" srcId="{BC65425F-B971-4138-976E-508AA1D80FB8}" destId="{F323470D-A18B-4752-8221-AF78C330D549}" srcOrd="2" destOrd="0" parTransId="{D980C880-0EAD-4331-BC4C-738E1FDC6FC3}" sibTransId="{F2D208EA-C604-4A3B-9ED6-711CF38F230F}"/>
    <dgm:cxn modelId="{D22E17DA-6ACC-4B88-BD26-F51448D921AE}" type="presOf" srcId="{BC65425F-B971-4138-976E-508AA1D80FB8}" destId="{FAACFD7F-3EE8-4E38-9911-AF1CCC4D1E3A}" srcOrd="0" destOrd="0" presId="urn:microsoft.com/office/officeart/2018/2/layout/IconVerticalSolidList"/>
    <dgm:cxn modelId="{246010E3-0AF5-40DD-99D5-A4D61956DE3A}" type="presOf" srcId="{0FD8F6D0-8858-4273-A1CC-2D0D946AE62A}" destId="{D8101F8B-3AF6-432A-A13A-B9983359F850}" srcOrd="0" destOrd="0" presId="urn:microsoft.com/office/officeart/2018/2/layout/IconVerticalSolidList"/>
    <dgm:cxn modelId="{09D125EC-0176-4C75-A6B4-FA2419570CBC}" type="presParOf" srcId="{FAACFD7F-3EE8-4E38-9911-AF1CCC4D1E3A}" destId="{A9E6C35B-F0F5-4706-9E4C-9BB9E722EE2D}" srcOrd="0" destOrd="0" presId="urn:microsoft.com/office/officeart/2018/2/layout/IconVerticalSolidList"/>
    <dgm:cxn modelId="{42B7B9BA-11E3-4BA3-8EA6-FAAB35693F18}" type="presParOf" srcId="{A9E6C35B-F0F5-4706-9E4C-9BB9E722EE2D}" destId="{85EF05EF-9766-4683-9A1B-E6667506DE4E}" srcOrd="0" destOrd="0" presId="urn:microsoft.com/office/officeart/2018/2/layout/IconVerticalSolidList"/>
    <dgm:cxn modelId="{B32C7456-102D-43E8-8021-1B4D5EB4D4DA}" type="presParOf" srcId="{A9E6C35B-F0F5-4706-9E4C-9BB9E722EE2D}" destId="{FCE075B9-448C-4D92-9866-9A1362F4F042}" srcOrd="1" destOrd="0" presId="urn:microsoft.com/office/officeart/2018/2/layout/IconVerticalSolidList"/>
    <dgm:cxn modelId="{D71ADB25-689E-47D5-B62A-E062609B9616}" type="presParOf" srcId="{A9E6C35B-F0F5-4706-9E4C-9BB9E722EE2D}" destId="{ED4DAD6E-6E57-4FB5-8065-ACAEF9FD8ED9}" srcOrd="2" destOrd="0" presId="urn:microsoft.com/office/officeart/2018/2/layout/IconVerticalSolidList"/>
    <dgm:cxn modelId="{56A09491-FC31-49C4-B299-6556B03ABEB4}" type="presParOf" srcId="{A9E6C35B-F0F5-4706-9E4C-9BB9E722EE2D}" destId="{AB11DA81-F5CD-4812-934A-D8507A211CE3}" srcOrd="3" destOrd="0" presId="urn:microsoft.com/office/officeart/2018/2/layout/IconVerticalSolidList"/>
    <dgm:cxn modelId="{6113F837-8EFC-493C-8568-E368E5ABCC1A}" type="presParOf" srcId="{FAACFD7F-3EE8-4E38-9911-AF1CCC4D1E3A}" destId="{C6A96084-58C7-4CF1-830E-A1CE8F95B2FE}" srcOrd="1" destOrd="0" presId="urn:microsoft.com/office/officeart/2018/2/layout/IconVerticalSolidList"/>
    <dgm:cxn modelId="{5D5A6DE5-CE58-486E-B249-46ED58A88E23}" type="presParOf" srcId="{FAACFD7F-3EE8-4E38-9911-AF1CCC4D1E3A}" destId="{CC39D102-0156-4A98-A6B2-54F9B59BB4F8}" srcOrd="2" destOrd="0" presId="urn:microsoft.com/office/officeart/2018/2/layout/IconVerticalSolidList"/>
    <dgm:cxn modelId="{A719C38D-DE0E-429F-AE76-D0F428F1D7FA}" type="presParOf" srcId="{CC39D102-0156-4A98-A6B2-54F9B59BB4F8}" destId="{21DE8959-82A5-4739-A860-3867C5E2D777}" srcOrd="0" destOrd="0" presId="urn:microsoft.com/office/officeart/2018/2/layout/IconVerticalSolidList"/>
    <dgm:cxn modelId="{C24917F7-3249-4146-8A25-99C619F4AE12}" type="presParOf" srcId="{CC39D102-0156-4A98-A6B2-54F9B59BB4F8}" destId="{90DB3532-EB05-4E33-AD7F-1A93205EC4E2}" srcOrd="1" destOrd="0" presId="urn:microsoft.com/office/officeart/2018/2/layout/IconVerticalSolidList"/>
    <dgm:cxn modelId="{0CEED800-308B-4B89-9B99-3E06000CDFE5}" type="presParOf" srcId="{CC39D102-0156-4A98-A6B2-54F9B59BB4F8}" destId="{A727D53A-A0D9-4872-88B2-69A5CC122D95}" srcOrd="2" destOrd="0" presId="urn:microsoft.com/office/officeart/2018/2/layout/IconVerticalSolidList"/>
    <dgm:cxn modelId="{9415FD8D-0817-47B1-AD88-39129306EA03}" type="presParOf" srcId="{CC39D102-0156-4A98-A6B2-54F9B59BB4F8}" destId="{D8101F8B-3AF6-432A-A13A-B9983359F850}" srcOrd="3" destOrd="0" presId="urn:microsoft.com/office/officeart/2018/2/layout/IconVerticalSolidList"/>
    <dgm:cxn modelId="{B25816EF-C108-4DD6-855C-9E31A2FF0C37}" type="presParOf" srcId="{FAACFD7F-3EE8-4E38-9911-AF1CCC4D1E3A}" destId="{D7677154-9D5E-483C-8245-7B53E38B30A5}" srcOrd="3" destOrd="0" presId="urn:microsoft.com/office/officeart/2018/2/layout/IconVerticalSolidList"/>
    <dgm:cxn modelId="{CEE54C40-D1E0-4659-83F1-512DAE360E2C}" type="presParOf" srcId="{FAACFD7F-3EE8-4E38-9911-AF1CCC4D1E3A}" destId="{5B03D3D1-27F1-48CB-BECA-D9C515745016}" srcOrd="4" destOrd="0" presId="urn:microsoft.com/office/officeart/2018/2/layout/IconVerticalSolidList"/>
    <dgm:cxn modelId="{8943E325-73D6-4C7E-890B-E13174BDE29A}" type="presParOf" srcId="{5B03D3D1-27F1-48CB-BECA-D9C515745016}" destId="{CA38F603-163F-4865-BD57-76E7759A7500}" srcOrd="0" destOrd="0" presId="urn:microsoft.com/office/officeart/2018/2/layout/IconVerticalSolidList"/>
    <dgm:cxn modelId="{BC58B1D6-55AB-4315-B5E4-FEC36CE3200B}" type="presParOf" srcId="{5B03D3D1-27F1-48CB-BECA-D9C515745016}" destId="{EA0293C7-8421-4D51-A942-7108A473B2A3}" srcOrd="1" destOrd="0" presId="urn:microsoft.com/office/officeart/2018/2/layout/IconVerticalSolidList"/>
    <dgm:cxn modelId="{85D38462-5200-4507-8B17-84AB8CB8ECB8}" type="presParOf" srcId="{5B03D3D1-27F1-48CB-BECA-D9C515745016}" destId="{E2AE22EE-EB80-4795-9785-4D2691EDDA85}" srcOrd="2" destOrd="0" presId="urn:microsoft.com/office/officeart/2018/2/layout/IconVerticalSolidList"/>
    <dgm:cxn modelId="{B9433BF9-DBDE-44C1-8171-154E169FFBD2}" type="presParOf" srcId="{5B03D3D1-27F1-48CB-BECA-D9C515745016}" destId="{572E12AB-8FCF-448B-BF99-33EF7540C34F}"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8325B88-3948-4BA0-8560-0228F1337C89}"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A22A7F2F-3A2B-456F-94BC-BE57FE0CD989}">
      <dgm:prSet/>
      <dgm:spPr/>
      <dgm:t>
        <a:bodyPr/>
        <a:lstStyle/>
        <a:p>
          <a:r>
            <a:rPr lang="en-GB"/>
            <a:t>“Something to look forward to”, using countdown mode and visualisation to maintain a positive mindset and outlook.</a:t>
          </a:r>
          <a:endParaRPr lang="en-US"/>
        </a:p>
      </dgm:t>
    </dgm:pt>
    <dgm:pt modelId="{B81818E8-2A20-477B-B3EC-7CB7EE5DB77C}" type="parTrans" cxnId="{5470DFE6-54E4-442C-A5A7-2BCB9C8CADBA}">
      <dgm:prSet/>
      <dgm:spPr/>
      <dgm:t>
        <a:bodyPr/>
        <a:lstStyle/>
        <a:p>
          <a:endParaRPr lang="en-US"/>
        </a:p>
      </dgm:t>
    </dgm:pt>
    <dgm:pt modelId="{B8E53A50-EBAB-42FC-8BBB-0D9AA053D0EB}" type="sibTrans" cxnId="{5470DFE6-54E4-442C-A5A7-2BCB9C8CADBA}">
      <dgm:prSet/>
      <dgm:spPr/>
      <dgm:t>
        <a:bodyPr/>
        <a:lstStyle/>
        <a:p>
          <a:endParaRPr lang="en-US"/>
        </a:p>
      </dgm:t>
    </dgm:pt>
    <dgm:pt modelId="{CD9049C8-65FC-4C78-ABB7-6DA3A699B458}">
      <dgm:prSet/>
      <dgm:spPr/>
      <dgm:t>
        <a:bodyPr/>
        <a:lstStyle/>
        <a:p>
          <a:r>
            <a:rPr lang="en-GB"/>
            <a:t>What if “……………….” Happens? Challenge Mindset &gt;  “But what if it doesn’t?”</a:t>
          </a:r>
          <a:endParaRPr lang="en-US"/>
        </a:p>
      </dgm:t>
    </dgm:pt>
    <dgm:pt modelId="{2049FE16-6C12-4301-8AE2-FFA26229C0FB}" type="parTrans" cxnId="{D2B9E86A-2829-46E4-BC34-4A921CC40E1D}">
      <dgm:prSet/>
      <dgm:spPr/>
      <dgm:t>
        <a:bodyPr/>
        <a:lstStyle/>
        <a:p>
          <a:endParaRPr lang="en-US"/>
        </a:p>
      </dgm:t>
    </dgm:pt>
    <dgm:pt modelId="{50AEFD6B-EC77-4A98-81B7-E44697915DB9}" type="sibTrans" cxnId="{D2B9E86A-2829-46E4-BC34-4A921CC40E1D}">
      <dgm:prSet/>
      <dgm:spPr/>
      <dgm:t>
        <a:bodyPr/>
        <a:lstStyle/>
        <a:p>
          <a:endParaRPr lang="en-US"/>
        </a:p>
      </dgm:t>
    </dgm:pt>
    <dgm:pt modelId="{00E78099-D186-49F2-AFEC-9BBA1CAAE145}">
      <dgm:prSet/>
      <dgm:spPr/>
      <dgm:t>
        <a:bodyPr/>
        <a:lstStyle/>
        <a:p>
          <a:r>
            <a:rPr lang="en-GB"/>
            <a:t>Visualisations – red balloon/cloud floating away with your worries; picturing your family, pet etc.</a:t>
          </a:r>
          <a:endParaRPr lang="en-US"/>
        </a:p>
      </dgm:t>
    </dgm:pt>
    <dgm:pt modelId="{633FCCAB-1E4E-4528-85F8-7617E4D323CD}" type="parTrans" cxnId="{03E0A8F4-2E1B-43CB-8371-3351BDB37D2F}">
      <dgm:prSet/>
      <dgm:spPr/>
      <dgm:t>
        <a:bodyPr/>
        <a:lstStyle/>
        <a:p>
          <a:endParaRPr lang="en-US"/>
        </a:p>
      </dgm:t>
    </dgm:pt>
    <dgm:pt modelId="{44D185AD-CD19-4D5B-A74B-B95185771F8A}" type="sibTrans" cxnId="{03E0A8F4-2E1B-43CB-8371-3351BDB37D2F}">
      <dgm:prSet/>
      <dgm:spPr/>
      <dgm:t>
        <a:bodyPr/>
        <a:lstStyle/>
        <a:p>
          <a:endParaRPr lang="en-US"/>
        </a:p>
      </dgm:t>
    </dgm:pt>
    <dgm:pt modelId="{A513722E-EAA3-49C2-9216-396B337B9170}" type="pres">
      <dgm:prSet presAssocID="{88325B88-3948-4BA0-8560-0228F1337C89}" presName="root" presStyleCnt="0">
        <dgm:presLayoutVars>
          <dgm:dir/>
          <dgm:resizeHandles val="exact"/>
        </dgm:presLayoutVars>
      </dgm:prSet>
      <dgm:spPr/>
    </dgm:pt>
    <dgm:pt modelId="{8C322ADA-2C0E-42D3-B980-F2EB8A4074DD}" type="pres">
      <dgm:prSet presAssocID="{A22A7F2F-3A2B-456F-94BC-BE57FE0CD989}" presName="compNode" presStyleCnt="0"/>
      <dgm:spPr/>
    </dgm:pt>
    <dgm:pt modelId="{BC62064B-E213-4007-B96B-BA9BC27C2CF3}" type="pres">
      <dgm:prSet presAssocID="{A22A7F2F-3A2B-456F-94BC-BE57FE0CD989}" presName="bgRect" presStyleLbl="bgShp" presStyleIdx="0" presStyleCnt="3"/>
      <dgm:spPr/>
    </dgm:pt>
    <dgm:pt modelId="{3AB77B60-BBE2-4B2D-91C8-8D752D8C6B6F}" type="pres">
      <dgm:prSet presAssocID="{A22A7F2F-3A2B-456F-94BC-BE57FE0CD989}"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topwatch"/>
        </a:ext>
      </dgm:extLst>
    </dgm:pt>
    <dgm:pt modelId="{28CF4821-50EA-4A1E-A372-0AEEBFF8F76B}" type="pres">
      <dgm:prSet presAssocID="{A22A7F2F-3A2B-456F-94BC-BE57FE0CD989}" presName="spaceRect" presStyleCnt="0"/>
      <dgm:spPr/>
    </dgm:pt>
    <dgm:pt modelId="{4ED5364B-E15F-4092-89E8-0996C5B46040}" type="pres">
      <dgm:prSet presAssocID="{A22A7F2F-3A2B-456F-94BC-BE57FE0CD989}" presName="parTx" presStyleLbl="revTx" presStyleIdx="0" presStyleCnt="3">
        <dgm:presLayoutVars>
          <dgm:chMax val="0"/>
          <dgm:chPref val="0"/>
        </dgm:presLayoutVars>
      </dgm:prSet>
      <dgm:spPr/>
    </dgm:pt>
    <dgm:pt modelId="{81787849-F2B1-4F11-8F16-03824483F9F7}" type="pres">
      <dgm:prSet presAssocID="{B8E53A50-EBAB-42FC-8BBB-0D9AA053D0EB}" presName="sibTrans" presStyleCnt="0"/>
      <dgm:spPr/>
    </dgm:pt>
    <dgm:pt modelId="{E3DF0780-5332-4250-8107-70D49331D901}" type="pres">
      <dgm:prSet presAssocID="{CD9049C8-65FC-4C78-ABB7-6DA3A699B458}" presName="compNode" presStyleCnt="0"/>
      <dgm:spPr/>
    </dgm:pt>
    <dgm:pt modelId="{8D16D407-912B-423C-B434-41EBB5DB37BE}" type="pres">
      <dgm:prSet presAssocID="{CD9049C8-65FC-4C78-ABB7-6DA3A699B458}" presName="bgRect" presStyleLbl="bgShp" presStyleIdx="1" presStyleCnt="3"/>
      <dgm:spPr/>
    </dgm:pt>
    <dgm:pt modelId="{30B56136-B42E-4BD0-A004-CB3D8C8D662A}" type="pres">
      <dgm:prSet presAssocID="{CD9049C8-65FC-4C78-ABB7-6DA3A699B458}"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C321DB7F-EBD6-4A77-A84F-90E3DDB6BD26}" type="pres">
      <dgm:prSet presAssocID="{CD9049C8-65FC-4C78-ABB7-6DA3A699B458}" presName="spaceRect" presStyleCnt="0"/>
      <dgm:spPr/>
    </dgm:pt>
    <dgm:pt modelId="{D719B144-14BB-4DB1-BD95-42103D4AC910}" type="pres">
      <dgm:prSet presAssocID="{CD9049C8-65FC-4C78-ABB7-6DA3A699B458}" presName="parTx" presStyleLbl="revTx" presStyleIdx="1" presStyleCnt="3">
        <dgm:presLayoutVars>
          <dgm:chMax val="0"/>
          <dgm:chPref val="0"/>
        </dgm:presLayoutVars>
      </dgm:prSet>
      <dgm:spPr/>
    </dgm:pt>
    <dgm:pt modelId="{06875B87-E567-4678-8174-056389ECED43}" type="pres">
      <dgm:prSet presAssocID="{50AEFD6B-EC77-4A98-81B7-E44697915DB9}" presName="sibTrans" presStyleCnt="0"/>
      <dgm:spPr/>
    </dgm:pt>
    <dgm:pt modelId="{CF75574C-2E35-4DD0-B9B9-AC8846976B24}" type="pres">
      <dgm:prSet presAssocID="{00E78099-D186-49F2-AFEC-9BBA1CAAE145}" presName="compNode" presStyleCnt="0"/>
      <dgm:spPr/>
    </dgm:pt>
    <dgm:pt modelId="{3D85DB62-1262-466D-A030-D6FEAAAD1924}" type="pres">
      <dgm:prSet presAssocID="{00E78099-D186-49F2-AFEC-9BBA1CAAE145}" presName="bgRect" presStyleLbl="bgShp" presStyleIdx="2" presStyleCnt="3"/>
      <dgm:spPr/>
    </dgm:pt>
    <dgm:pt modelId="{753FCE8A-93A0-4122-9048-BA3E27F2EB70}" type="pres">
      <dgm:prSet presAssocID="{00E78099-D186-49F2-AFEC-9BBA1CAAE145}"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Balloon Animal"/>
        </a:ext>
      </dgm:extLst>
    </dgm:pt>
    <dgm:pt modelId="{0A499B7E-4275-4CB6-A3C8-34A9631CCE63}" type="pres">
      <dgm:prSet presAssocID="{00E78099-D186-49F2-AFEC-9BBA1CAAE145}" presName="spaceRect" presStyleCnt="0"/>
      <dgm:spPr/>
    </dgm:pt>
    <dgm:pt modelId="{6DC4FFE0-F289-4E98-8433-B8582AE96263}" type="pres">
      <dgm:prSet presAssocID="{00E78099-D186-49F2-AFEC-9BBA1CAAE145}" presName="parTx" presStyleLbl="revTx" presStyleIdx="2" presStyleCnt="3">
        <dgm:presLayoutVars>
          <dgm:chMax val="0"/>
          <dgm:chPref val="0"/>
        </dgm:presLayoutVars>
      </dgm:prSet>
      <dgm:spPr/>
    </dgm:pt>
  </dgm:ptLst>
  <dgm:cxnLst>
    <dgm:cxn modelId="{B653FA09-46D4-4CCD-974E-9556ACC46D63}" type="presOf" srcId="{88325B88-3948-4BA0-8560-0228F1337C89}" destId="{A513722E-EAA3-49C2-9216-396B337B9170}" srcOrd="0" destOrd="0" presId="urn:microsoft.com/office/officeart/2018/2/layout/IconVerticalSolidList"/>
    <dgm:cxn modelId="{D2B9E86A-2829-46E4-BC34-4A921CC40E1D}" srcId="{88325B88-3948-4BA0-8560-0228F1337C89}" destId="{CD9049C8-65FC-4C78-ABB7-6DA3A699B458}" srcOrd="1" destOrd="0" parTransId="{2049FE16-6C12-4301-8AE2-FFA26229C0FB}" sibTransId="{50AEFD6B-EC77-4A98-81B7-E44697915DB9}"/>
    <dgm:cxn modelId="{FB3029C0-533F-4D57-820B-1515704A70C7}" type="presOf" srcId="{A22A7F2F-3A2B-456F-94BC-BE57FE0CD989}" destId="{4ED5364B-E15F-4092-89E8-0996C5B46040}" srcOrd="0" destOrd="0" presId="urn:microsoft.com/office/officeart/2018/2/layout/IconVerticalSolidList"/>
    <dgm:cxn modelId="{980783CD-14AB-4D0A-8234-B4C68C6553E7}" type="presOf" srcId="{00E78099-D186-49F2-AFEC-9BBA1CAAE145}" destId="{6DC4FFE0-F289-4E98-8433-B8582AE96263}" srcOrd="0" destOrd="0" presId="urn:microsoft.com/office/officeart/2018/2/layout/IconVerticalSolidList"/>
    <dgm:cxn modelId="{5470DFE6-54E4-442C-A5A7-2BCB9C8CADBA}" srcId="{88325B88-3948-4BA0-8560-0228F1337C89}" destId="{A22A7F2F-3A2B-456F-94BC-BE57FE0CD989}" srcOrd="0" destOrd="0" parTransId="{B81818E8-2A20-477B-B3EC-7CB7EE5DB77C}" sibTransId="{B8E53A50-EBAB-42FC-8BBB-0D9AA053D0EB}"/>
    <dgm:cxn modelId="{5755FEE9-A390-40CD-9ACB-AE80059E8515}" type="presOf" srcId="{CD9049C8-65FC-4C78-ABB7-6DA3A699B458}" destId="{D719B144-14BB-4DB1-BD95-42103D4AC910}" srcOrd="0" destOrd="0" presId="urn:microsoft.com/office/officeart/2018/2/layout/IconVerticalSolidList"/>
    <dgm:cxn modelId="{03E0A8F4-2E1B-43CB-8371-3351BDB37D2F}" srcId="{88325B88-3948-4BA0-8560-0228F1337C89}" destId="{00E78099-D186-49F2-AFEC-9BBA1CAAE145}" srcOrd="2" destOrd="0" parTransId="{633FCCAB-1E4E-4528-85F8-7617E4D323CD}" sibTransId="{44D185AD-CD19-4D5B-A74B-B95185771F8A}"/>
    <dgm:cxn modelId="{76A16A24-0EE5-46CF-A8DC-2914C26DEACF}" type="presParOf" srcId="{A513722E-EAA3-49C2-9216-396B337B9170}" destId="{8C322ADA-2C0E-42D3-B980-F2EB8A4074DD}" srcOrd="0" destOrd="0" presId="urn:microsoft.com/office/officeart/2018/2/layout/IconVerticalSolidList"/>
    <dgm:cxn modelId="{FA6995C9-8275-4AC4-A798-46C645EF46F1}" type="presParOf" srcId="{8C322ADA-2C0E-42D3-B980-F2EB8A4074DD}" destId="{BC62064B-E213-4007-B96B-BA9BC27C2CF3}" srcOrd="0" destOrd="0" presId="urn:microsoft.com/office/officeart/2018/2/layout/IconVerticalSolidList"/>
    <dgm:cxn modelId="{B7D4CC95-A28A-4A13-80B3-683B4D6700F6}" type="presParOf" srcId="{8C322ADA-2C0E-42D3-B980-F2EB8A4074DD}" destId="{3AB77B60-BBE2-4B2D-91C8-8D752D8C6B6F}" srcOrd="1" destOrd="0" presId="urn:microsoft.com/office/officeart/2018/2/layout/IconVerticalSolidList"/>
    <dgm:cxn modelId="{F8071674-0264-4746-8808-E3B89ADC4308}" type="presParOf" srcId="{8C322ADA-2C0E-42D3-B980-F2EB8A4074DD}" destId="{28CF4821-50EA-4A1E-A372-0AEEBFF8F76B}" srcOrd="2" destOrd="0" presId="urn:microsoft.com/office/officeart/2018/2/layout/IconVerticalSolidList"/>
    <dgm:cxn modelId="{C2E835F1-10A0-4D4B-8C32-F3DD9A9CA43C}" type="presParOf" srcId="{8C322ADA-2C0E-42D3-B980-F2EB8A4074DD}" destId="{4ED5364B-E15F-4092-89E8-0996C5B46040}" srcOrd="3" destOrd="0" presId="urn:microsoft.com/office/officeart/2018/2/layout/IconVerticalSolidList"/>
    <dgm:cxn modelId="{858FBAFF-C7ED-4C9A-A53B-D6282791A286}" type="presParOf" srcId="{A513722E-EAA3-49C2-9216-396B337B9170}" destId="{81787849-F2B1-4F11-8F16-03824483F9F7}" srcOrd="1" destOrd="0" presId="urn:microsoft.com/office/officeart/2018/2/layout/IconVerticalSolidList"/>
    <dgm:cxn modelId="{D47D5DDE-E648-4305-9A36-57A4F9AF391A}" type="presParOf" srcId="{A513722E-EAA3-49C2-9216-396B337B9170}" destId="{E3DF0780-5332-4250-8107-70D49331D901}" srcOrd="2" destOrd="0" presId="urn:microsoft.com/office/officeart/2018/2/layout/IconVerticalSolidList"/>
    <dgm:cxn modelId="{2A65C658-A837-4693-9287-F112C8C3E03E}" type="presParOf" srcId="{E3DF0780-5332-4250-8107-70D49331D901}" destId="{8D16D407-912B-423C-B434-41EBB5DB37BE}" srcOrd="0" destOrd="0" presId="urn:microsoft.com/office/officeart/2018/2/layout/IconVerticalSolidList"/>
    <dgm:cxn modelId="{2FD6FEC8-E2BC-421C-BA36-E81035779787}" type="presParOf" srcId="{E3DF0780-5332-4250-8107-70D49331D901}" destId="{30B56136-B42E-4BD0-A004-CB3D8C8D662A}" srcOrd="1" destOrd="0" presId="urn:microsoft.com/office/officeart/2018/2/layout/IconVerticalSolidList"/>
    <dgm:cxn modelId="{0879C7E1-052E-46BD-8A00-A9CEB785B43F}" type="presParOf" srcId="{E3DF0780-5332-4250-8107-70D49331D901}" destId="{C321DB7F-EBD6-4A77-A84F-90E3DDB6BD26}" srcOrd="2" destOrd="0" presId="urn:microsoft.com/office/officeart/2018/2/layout/IconVerticalSolidList"/>
    <dgm:cxn modelId="{2AFC7F26-2AAB-4FB7-83DE-9704D94BFB5A}" type="presParOf" srcId="{E3DF0780-5332-4250-8107-70D49331D901}" destId="{D719B144-14BB-4DB1-BD95-42103D4AC910}" srcOrd="3" destOrd="0" presId="urn:microsoft.com/office/officeart/2018/2/layout/IconVerticalSolidList"/>
    <dgm:cxn modelId="{82D821D1-AD66-4759-BBB6-C81291125F6C}" type="presParOf" srcId="{A513722E-EAA3-49C2-9216-396B337B9170}" destId="{06875B87-E567-4678-8174-056389ECED43}" srcOrd="3" destOrd="0" presId="urn:microsoft.com/office/officeart/2018/2/layout/IconVerticalSolidList"/>
    <dgm:cxn modelId="{399127ED-73BF-463E-B436-A2A12EF1D472}" type="presParOf" srcId="{A513722E-EAA3-49C2-9216-396B337B9170}" destId="{CF75574C-2E35-4DD0-B9B9-AC8846976B24}" srcOrd="4" destOrd="0" presId="urn:microsoft.com/office/officeart/2018/2/layout/IconVerticalSolidList"/>
    <dgm:cxn modelId="{3FB90174-5B26-49C3-8AC4-DEACB0C1DA8C}" type="presParOf" srcId="{CF75574C-2E35-4DD0-B9B9-AC8846976B24}" destId="{3D85DB62-1262-466D-A030-D6FEAAAD1924}" srcOrd="0" destOrd="0" presId="urn:microsoft.com/office/officeart/2018/2/layout/IconVerticalSolidList"/>
    <dgm:cxn modelId="{D219D7F2-349E-4864-BE01-6EF1EF5F2D34}" type="presParOf" srcId="{CF75574C-2E35-4DD0-B9B9-AC8846976B24}" destId="{753FCE8A-93A0-4122-9048-BA3E27F2EB70}" srcOrd="1" destOrd="0" presId="urn:microsoft.com/office/officeart/2018/2/layout/IconVerticalSolidList"/>
    <dgm:cxn modelId="{ECEE886C-A9AE-45C5-84F2-30289C351D91}" type="presParOf" srcId="{CF75574C-2E35-4DD0-B9B9-AC8846976B24}" destId="{0A499B7E-4275-4CB6-A3C8-34A9631CCE63}" srcOrd="2" destOrd="0" presId="urn:microsoft.com/office/officeart/2018/2/layout/IconVerticalSolidList"/>
    <dgm:cxn modelId="{D9CA2876-4F57-4230-B7C7-3D5E7E272475}" type="presParOf" srcId="{CF75574C-2E35-4DD0-B9B9-AC8846976B24}" destId="{6DC4FFE0-F289-4E98-8433-B8582AE96263}"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99E783C-CEF5-4851-8AC4-3F6F7B645267}" type="doc">
      <dgm:prSet loTypeId="urn:microsoft.com/office/officeart/2018/2/layout/IconVerticalSolidList" loCatId="icon" qsTypeId="urn:microsoft.com/office/officeart/2005/8/quickstyle/simple1" qsCatId="simple" csTypeId="urn:microsoft.com/office/officeart/2005/8/colors/accent3_2" csCatId="accent3" phldr="1"/>
      <dgm:spPr/>
      <dgm:t>
        <a:bodyPr/>
        <a:lstStyle/>
        <a:p>
          <a:endParaRPr lang="en-US"/>
        </a:p>
      </dgm:t>
    </dgm:pt>
    <dgm:pt modelId="{72BA3CAD-04C7-428D-9670-3BD3C749434E}">
      <dgm:prSet/>
      <dgm:spPr/>
      <dgm:t>
        <a:bodyPr/>
        <a:lstStyle/>
        <a:p>
          <a:r>
            <a:rPr lang="en-GB"/>
            <a:t>Grounding techniques</a:t>
          </a:r>
          <a:endParaRPr lang="en-US"/>
        </a:p>
      </dgm:t>
    </dgm:pt>
    <dgm:pt modelId="{C81FDF7C-A099-4BB8-BAED-523CB6DB2310}" type="parTrans" cxnId="{C473D920-CFE2-4A02-BA02-D0B781BE5330}">
      <dgm:prSet/>
      <dgm:spPr/>
      <dgm:t>
        <a:bodyPr/>
        <a:lstStyle/>
        <a:p>
          <a:endParaRPr lang="en-US"/>
        </a:p>
      </dgm:t>
    </dgm:pt>
    <dgm:pt modelId="{00D02C32-F37C-4C50-A317-63E8171F6B39}" type="sibTrans" cxnId="{C473D920-CFE2-4A02-BA02-D0B781BE5330}">
      <dgm:prSet/>
      <dgm:spPr/>
      <dgm:t>
        <a:bodyPr/>
        <a:lstStyle/>
        <a:p>
          <a:endParaRPr lang="en-US"/>
        </a:p>
      </dgm:t>
    </dgm:pt>
    <dgm:pt modelId="{0A0A6D9D-0E57-40FC-BDFC-9D3892D9A00F}">
      <dgm:prSet/>
      <dgm:spPr/>
      <dgm:t>
        <a:bodyPr/>
        <a:lstStyle/>
        <a:p>
          <a:r>
            <a:rPr lang="en-GB"/>
            <a:t>Breathing exercises</a:t>
          </a:r>
          <a:endParaRPr lang="en-US"/>
        </a:p>
      </dgm:t>
    </dgm:pt>
    <dgm:pt modelId="{CDD45CD6-DC9B-4E7D-AE58-27006E941AF8}" type="parTrans" cxnId="{2FB8F9B9-8388-4D0A-974D-FA606FDFA6EC}">
      <dgm:prSet/>
      <dgm:spPr/>
      <dgm:t>
        <a:bodyPr/>
        <a:lstStyle/>
        <a:p>
          <a:endParaRPr lang="en-US"/>
        </a:p>
      </dgm:t>
    </dgm:pt>
    <dgm:pt modelId="{8689070E-D977-4806-B5BF-F92DC1906DD2}" type="sibTrans" cxnId="{2FB8F9B9-8388-4D0A-974D-FA606FDFA6EC}">
      <dgm:prSet/>
      <dgm:spPr/>
      <dgm:t>
        <a:bodyPr/>
        <a:lstStyle/>
        <a:p>
          <a:endParaRPr lang="en-US"/>
        </a:p>
      </dgm:t>
    </dgm:pt>
    <dgm:pt modelId="{AB2ACE0C-CCFA-4CCD-9063-37CD75E34601}">
      <dgm:prSet/>
      <dgm:spPr/>
      <dgm:t>
        <a:bodyPr/>
        <a:lstStyle/>
        <a:p>
          <a:r>
            <a:rPr lang="en-GB"/>
            <a:t>Positive Affirmations – “I can do this!”</a:t>
          </a:r>
          <a:endParaRPr lang="en-US"/>
        </a:p>
      </dgm:t>
    </dgm:pt>
    <dgm:pt modelId="{7F30F311-D17C-4E3A-B6EB-DD024F6ADB6C}" type="parTrans" cxnId="{D1E94FBD-38FC-4AC9-8146-F3432CD67E91}">
      <dgm:prSet/>
      <dgm:spPr/>
      <dgm:t>
        <a:bodyPr/>
        <a:lstStyle/>
        <a:p>
          <a:endParaRPr lang="en-US"/>
        </a:p>
      </dgm:t>
    </dgm:pt>
    <dgm:pt modelId="{81E89DA8-A60C-4DB2-B88B-839ACDE268E3}" type="sibTrans" cxnId="{D1E94FBD-38FC-4AC9-8146-F3432CD67E91}">
      <dgm:prSet/>
      <dgm:spPr/>
      <dgm:t>
        <a:bodyPr/>
        <a:lstStyle/>
        <a:p>
          <a:endParaRPr lang="en-US"/>
        </a:p>
      </dgm:t>
    </dgm:pt>
    <dgm:pt modelId="{877BAB23-20BE-4D1C-9D1E-BB33F914FFF7}" type="pres">
      <dgm:prSet presAssocID="{199E783C-CEF5-4851-8AC4-3F6F7B645267}" presName="root" presStyleCnt="0">
        <dgm:presLayoutVars>
          <dgm:dir/>
          <dgm:resizeHandles val="exact"/>
        </dgm:presLayoutVars>
      </dgm:prSet>
      <dgm:spPr/>
    </dgm:pt>
    <dgm:pt modelId="{75E3680C-3A60-408F-814F-72686A044A94}" type="pres">
      <dgm:prSet presAssocID="{72BA3CAD-04C7-428D-9670-3BD3C749434E}" presName="compNode" presStyleCnt="0"/>
      <dgm:spPr/>
    </dgm:pt>
    <dgm:pt modelId="{B03239BF-98DF-4D6F-90CA-554EF71DEFF8}" type="pres">
      <dgm:prSet presAssocID="{72BA3CAD-04C7-428D-9670-3BD3C749434E}" presName="bgRect" presStyleLbl="bgShp" presStyleIdx="0" presStyleCnt="3"/>
      <dgm:spPr/>
    </dgm:pt>
    <dgm:pt modelId="{142584DA-33C8-4DC3-AC4B-9BC589DDA946}" type="pres">
      <dgm:prSet presAssocID="{72BA3CAD-04C7-428D-9670-3BD3C749434E}"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Head with Gears"/>
        </a:ext>
      </dgm:extLst>
    </dgm:pt>
    <dgm:pt modelId="{117A3FB0-049F-4FF8-80CD-DBE501978038}" type="pres">
      <dgm:prSet presAssocID="{72BA3CAD-04C7-428D-9670-3BD3C749434E}" presName="spaceRect" presStyleCnt="0"/>
      <dgm:spPr/>
    </dgm:pt>
    <dgm:pt modelId="{301FEFD5-01A2-4498-93ED-2F3C431B5E80}" type="pres">
      <dgm:prSet presAssocID="{72BA3CAD-04C7-428D-9670-3BD3C749434E}" presName="parTx" presStyleLbl="revTx" presStyleIdx="0" presStyleCnt="3">
        <dgm:presLayoutVars>
          <dgm:chMax val="0"/>
          <dgm:chPref val="0"/>
        </dgm:presLayoutVars>
      </dgm:prSet>
      <dgm:spPr/>
    </dgm:pt>
    <dgm:pt modelId="{C0C1DEDF-7311-46A5-B199-C7CBED621FCC}" type="pres">
      <dgm:prSet presAssocID="{00D02C32-F37C-4C50-A317-63E8171F6B39}" presName="sibTrans" presStyleCnt="0"/>
      <dgm:spPr/>
    </dgm:pt>
    <dgm:pt modelId="{CE3741D0-8ADD-410B-85F3-17BE44BBF228}" type="pres">
      <dgm:prSet presAssocID="{0A0A6D9D-0E57-40FC-BDFC-9D3892D9A00F}" presName="compNode" presStyleCnt="0"/>
      <dgm:spPr/>
    </dgm:pt>
    <dgm:pt modelId="{E3063788-8DCC-440F-82A0-85FF1E69DA8F}" type="pres">
      <dgm:prSet presAssocID="{0A0A6D9D-0E57-40FC-BDFC-9D3892D9A00F}" presName="bgRect" presStyleLbl="bgShp" presStyleIdx="1" presStyleCnt="3"/>
      <dgm:spPr/>
    </dgm:pt>
    <dgm:pt modelId="{04CC5347-58DC-4AA0-AF0B-245D02084C3E}" type="pres">
      <dgm:prSet presAssocID="{0A0A6D9D-0E57-40FC-BDFC-9D3892D9A00F}"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rtbeat"/>
        </a:ext>
      </dgm:extLst>
    </dgm:pt>
    <dgm:pt modelId="{5B28EEF1-79EE-4311-ABED-E36E48A9F870}" type="pres">
      <dgm:prSet presAssocID="{0A0A6D9D-0E57-40FC-BDFC-9D3892D9A00F}" presName="spaceRect" presStyleCnt="0"/>
      <dgm:spPr/>
    </dgm:pt>
    <dgm:pt modelId="{54612C3F-A5CA-4878-991F-F2FED1CF78DD}" type="pres">
      <dgm:prSet presAssocID="{0A0A6D9D-0E57-40FC-BDFC-9D3892D9A00F}" presName="parTx" presStyleLbl="revTx" presStyleIdx="1" presStyleCnt="3">
        <dgm:presLayoutVars>
          <dgm:chMax val="0"/>
          <dgm:chPref val="0"/>
        </dgm:presLayoutVars>
      </dgm:prSet>
      <dgm:spPr/>
    </dgm:pt>
    <dgm:pt modelId="{E27FED9A-DF25-49E3-999A-0F6F2F6BE073}" type="pres">
      <dgm:prSet presAssocID="{8689070E-D977-4806-B5BF-F92DC1906DD2}" presName="sibTrans" presStyleCnt="0"/>
      <dgm:spPr/>
    </dgm:pt>
    <dgm:pt modelId="{AD4A0D28-048E-47B8-97B4-52A2F88F747B}" type="pres">
      <dgm:prSet presAssocID="{AB2ACE0C-CCFA-4CCD-9063-37CD75E34601}" presName="compNode" presStyleCnt="0"/>
      <dgm:spPr/>
    </dgm:pt>
    <dgm:pt modelId="{91918FD4-4A1C-44BD-B111-2090AC3419D9}" type="pres">
      <dgm:prSet presAssocID="{AB2ACE0C-CCFA-4CCD-9063-37CD75E34601}" presName="bgRect" presStyleLbl="bgShp" presStyleIdx="2" presStyleCnt="3"/>
      <dgm:spPr/>
    </dgm:pt>
    <dgm:pt modelId="{5B8DB22F-9060-473E-B9AD-7A37566EEABB}" type="pres">
      <dgm:prSet presAssocID="{AB2ACE0C-CCFA-4CCD-9063-37CD75E34601}"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List"/>
        </a:ext>
      </dgm:extLst>
    </dgm:pt>
    <dgm:pt modelId="{A97A8273-536D-4730-B0BC-8D4E1F0F7DA4}" type="pres">
      <dgm:prSet presAssocID="{AB2ACE0C-CCFA-4CCD-9063-37CD75E34601}" presName="spaceRect" presStyleCnt="0"/>
      <dgm:spPr/>
    </dgm:pt>
    <dgm:pt modelId="{6668DBE2-1484-4A43-9D95-4BBC0983B306}" type="pres">
      <dgm:prSet presAssocID="{AB2ACE0C-CCFA-4CCD-9063-37CD75E34601}" presName="parTx" presStyleLbl="revTx" presStyleIdx="2" presStyleCnt="3">
        <dgm:presLayoutVars>
          <dgm:chMax val="0"/>
          <dgm:chPref val="0"/>
        </dgm:presLayoutVars>
      </dgm:prSet>
      <dgm:spPr/>
    </dgm:pt>
  </dgm:ptLst>
  <dgm:cxnLst>
    <dgm:cxn modelId="{12F47517-407F-4D97-BC41-EBC45526D3E8}" type="presOf" srcId="{199E783C-CEF5-4851-8AC4-3F6F7B645267}" destId="{877BAB23-20BE-4D1C-9D1E-BB33F914FFF7}" srcOrd="0" destOrd="0" presId="urn:microsoft.com/office/officeart/2018/2/layout/IconVerticalSolidList"/>
    <dgm:cxn modelId="{C473D920-CFE2-4A02-BA02-D0B781BE5330}" srcId="{199E783C-CEF5-4851-8AC4-3F6F7B645267}" destId="{72BA3CAD-04C7-428D-9670-3BD3C749434E}" srcOrd="0" destOrd="0" parTransId="{C81FDF7C-A099-4BB8-BAED-523CB6DB2310}" sibTransId="{00D02C32-F37C-4C50-A317-63E8171F6B39}"/>
    <dgm:cxn modelId="{AAFCF062-5840-4BE0-9676-58E6E2FB4315}" type="presOf" srcId="{AB2ACE0C-CCFA-4CCD-9063-37CD75E34601}" destId="{6668DBE2-1484-4A43-9D95-4BBC0983B306}" srcOrd="0" destOrd="0" presId="urn:microsoft.com/office/officeart/2018/2/layout/IconVerticalSolidList"/>
    <dgm:cxn modelId="{9E70628D-FCF7-484B-85BD-3C41705F9233}" type="presOf" srcId="{72BA3CAD-04C7-428D-9670-3BD3C749434E}" destId="{301FEFD5-01A2-4498-93ED-2F3C431B5E80}" srcOrd="0" destOrd="0" presId="urn:microsoft.com/office/officeart/2018/2/layout/IconVerticalSolidList"/>
    <dgm:cxn modelId="{2FB8F9B9-8388-4D0A-974D-FA606FDFA6EC}" srcId="{199E783C-CEF5-4851-8AC4-3F6F7B645267}" destId="{0A0A6D9D-0E57-40FC-BDFC-9D3892D9A00F}" srcOrd="1" destOrd="0" parTransId="{CDD45CD6-DC9B-4E7D-AE58-27006E941AF8}" sibTransId="{8689070E-D977-4806-B5BF-F92DC1906DD2}"/>
    <dgm:cxn modelId="{D1E94FBD-38FC-4AC9-8146-F3432CD67E91}" srcId="{199E783C-CEF5-4851-8AC4-3F6F7B645267}" destId="{AB2ACE0C-CCFA-4CCD-9063-37CD75E34601}" srcOrd="2" destOrd="0" parTransId="{7F30F311-D17C-4E3A-B6EB-DD024F6ADB6C}" sibTransId="{81E89DA8-A60C-4DB2-B88B-839ACDE268E3}"/>
    <dgm:cxn modelId="{38483EC5-34CD-44CF-844F-22F62FEF696B}" type="presOf" srcId="{0A0A6D9D-0E57-40FC-BDFC-9D3892D9A00F}" destId="{54612C3F-A5CA-4878-991F-F2FED1CF78DD}" srcOrd="0" destOrd="0" presId="urn:microsoft.com/office/officeart/2018/2/layout/IconVerticalSolidList"/>
    <dgm:cxn modelId="{D3D4FF2C-D25D-43AF-8DCA-FD4E4145EA4F}" type="presParOf" srcId="{877BAB23-20BE-4D1C-9D1E-BB33F914FFF7}" destId="{75E3680C-3A60-408F-814F-72686A044A94}" srcOrd="0" destOrd="0" presId="urn:microsoft.com/office/officeart/2018/2/layout/IconVerticalSolidList"/>
    <dgm:cxn modelId="{1966D357-65F0-4372-9EFA-00249F7FE8B2}" type="presParOf" srcId="{75E3680C-3A60-408F-814F-72686A044A94}" destId="{B03239BF-98DF-4D6F-90CA-554EF71DEFF8}" srcOrd="0" destOrd="0" presId="urn:microsoft.com/office/officeart/2018/2/layout/IconVerticalSolidList"/>
    <dgm:cxn modelId="{F3C5929C-77AE-432A-8178-2247CD4CE857}" type="presParOf" srcId="{75E3680C-3A60-408F-814F-72686A044A94}" destId="{142584DA-33C8-4DC3-AC4B-9BC589DDA946}" srcOrd="1" destOrd="0" presId="urn:microsoft.com/office/officeart/2018/2/layout/IconVerticalSolidList"/>
    <dgm:cxn modelId="{25FFF5A2-CD01-4D4B-899B-C4D2D6370F27}" type="presParOf" srcId="{75E3680C-3A60-408F-814F-72686A044A94}" destId="{117A3FB0-049F-4FF8-80CD-DBE501978038}" srcOrd="2" destOrd="0" presId="urn:microsoft.com/office/officeart/2018/2/layout/IconVerticalSolidList"/>
    <dgm:cxn modelId="{7DDC85F3-9553-431A-A404-0F9DCEA5258A}" type="presParOf" srcId="{75E3680C-3A60-408F-814F-72686A044A94}" destId="{301FEFD5-01A2-4498-93ED-2F3C431B5E80}" srcOrd="3" destOrd="0" presId="urn:microsoft.com/office/officeart/2018/2/layout/IconVerticalSolidList"/>
    <dgm:cxn modelId="{3E070615-4A53-49EF-AB06-4C4065441C6B}" type="presParOf" srcId="{877BAB23-20BE-4D1C-9D1E-BB33F914FFF7}" destId="{C0C1DEDF-7311-46A5-B199-C7CBED621FCC}" srcOrd="1" destOrd="0" presId="urn:microsoft.com/office/officeart/2018/2/layout/IconVerticalSolidList"/>
    <dgm:cxn modelId="{29B956E6-65E0-4DEE-807E-3C9EC527D7F0}" type="presParOf" srcId="{877BAB23-20BE-4D1C-9D1E-BB33F914FFF7}" destId="{CE3741D0-8ADD-410B-85F3-17BE44BBF228}" srcOrd="2" destOrd="0" presId="urn:microsoft.com/office/officeart/2018/2/layout/IconVerticalSolidList"/>
    <dgm:cxn modelId="{EF4C77DE-C869-4A46-8C9E-E48FE6981E9F}" type="presParOf" srcId="{CE3741D0-8ADD-410B-85F3-17BE44BBF228}" destId="{E3063788-8DCC-440F-82A0-85FF1E69DA8F}" srcOrd="0" destOrd="0" presId="urn:microsoft.com/office/officeart/2018/2/layout/IconVerticalSolidList"/>
    <dgm:cxn modelId="{8637FF57-6C2F-4CDD-8FD9-709EF3C15504}" type="presParOf" srcId="{CE3741D0-8ADD-410B-85F3-17BE44BBF228}" destId="{04CC5347-58DC-4AA0-AF0B-245D02084C3E}" srcOrd="1" destOrd="0" presId="urn:microsoft.com/office/officeart/2018/2/layout/IconVerticalSolidList"/>
    <dgm:cxn modelId="{B8BE1222-85BB-4D3E-82C9-253C4BE69F6B}" type="presParOf" srcId="{CE3741D0-8ADD-410B-85F3-17BE44BBF228}" destId="{5B28EEF1-79EE-4311-ABED-E36E48A9F870}" srcOrd="2" destOrd="0" presId="urn:microsoft.com/office/officeart/2018/2/layout/IconVerticalSolidList"/>
    <dgm:cxn modelId="{4B7731BC-AE76-460F-9BC3-257EE2017683}" type="presParOf" srcId="{CE3741D0-8ADD-410B-85F3-17BE44BBF228}" destId="{54612C3F-A5CA-4878-991F-F2FED1CF78DD}" srcOrd="3" destOrd="0" presId="urn:microsoft.com/office/officeart/2018/2/layout/IconVerticalSolidList"/>
    <dgm:cxn modelId="{B41F75BC-5BA2-45A0-8986-74B623FBF91A}" type="presParOf" srcId="{877BAB23-20BE-4D1C-9D1E-BB33F914FFF7}" destId="{E27FED9A-DF25-49E3-999A-0F6F2F6BE073}" srcOrd="3" destOrd="0" presId="urn:microsoft.com/office/officeart/2018/2/layout/IconVerticalSolidList"/>
    <dgm:cxn modelId="{A324EE2A-32BF-4345-934C-C3CC8EFBBC45}" type="presParOf" srcId="{877BAB23-20BE-4D1C-9D1E-BB33F914FFF7}" destId="{AD4A0D28-048E-47B8-97B4-52A2F88F747B}" srcOrd="4" destOrd="0" presId="urn:microsoft.com/office/officeart/2018/2/layout/IconVerticalSolidList"/>
    <dgm:cxn modelId="{981A84C1-95B6-4B8C-9F74-63FFD2697A43}" type="presParOf" srcId="{AD4A0D28-048E-47B8-97B4-52A2F88F747B}" destId="{91918FD4-4A1C-44BD-B111-2090AC3419D9}" srcOrd="0" destOrd="0" presId="urn:microsoft.com/office/officeart/2018/2/layout/IconVerticalSolidList"/>
    <dgm:cxn modelId="{2C535B97-4FBB-4F68-A7B9-41902B2EF7DE}" type="presParOf" srcId="{AD4A0D28-048E-47B8-97B4-52A2F88F747B}" destId="{5B8DB22F-9060-473E-B9AD-7A37566EEABB}" srcOrd="1" destOrd="0" presId="urn:microsoft.com/office/officeart/2018/2/layout/IconVerticalSolidList"/>
    <dgm:cxn modelId="{58D0A344-9B7E-4E76-A04E-93771AD88CEE}" type="presParOf" srcId="{AD4A0D28-048E-47B8-97B4-52A2F88F747B}" destId="{A97A8273-536D-4730-B0BC-8D4E1F0F7DA4}" srcOrd="2" destOrd="0" presId="urn:microsoft.com/office/officeart/2018/2/layout/IconVerticalSolidList"/>
    <dgm:cxn modelId="{F40BC5F9-9F78-4683-95A5-DC1F43930B11}" type="presParOf" srcId="{AD4A0D28-048E-47B8-97B4-52A2F88F747B}" destId="{6668DBE2-1484-4A43-9D95-4BBC0983B30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A89C532-855A-4BD0-B078-1D7BD320CD07}"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BD912B41-9C72-4A38-A97F-2EEECD1A090E}">
      <dgm:prSet/>
      <dgm:spPr/>
      <dgm:t>
        <a:bodyPr/>
        <a:lstStyle/>
        <a:p>
          <a:r>
            <a:rPr lang="en-GB" b="1"/>
            <a:t>Football discipline analogy/Gaming analogy. </a:t>
          </a:r>
          <a:endParaRPr lang="en-US"/>
        </a:p>
      </dgm:t>
    </dgm:pt>
    <dgm:pt modelId="{D2B1FDB4-0E58-4E8D-BC6F-B1B33B84FD96}" type="parTrans" cxnId="{1A7919FB-0F0F-4B3F-BF1E-A00BB70C444F}">
      <dgm:prSet/>
      <dgm:spPr/>
      <dgm:t>
        <a:bodyPr/>
        <a:lstStyle/>
        <a:p>
          <a:endParaRPr lang="en-US"/>
        </a:p>
      </dgm:t>
    </dgm:pt>
    <dgm:pt modelId="{0B389B30-DB9C-4AE5-B926-AF7ABD96AC77}" type="sibTrans" cxnId="{1A7919FB-0F0F-4B3F-BF1E-A00BB70C444F}">
      <dgm:prSet/>
      <dgm:spPr/>
      <dgm:t>
        <a:bodyPr/>
        <a:lstStyle/>
        <a:p>
          <a:endParaRPr lang="en-US"/>
        </a:p>
      </dgm:t>
    </dgm:pt>
    <dgm:pt modelId="{94A0074E-789B-4670-BD26-C8E77FBB3C49}">
      <dgm:prSet/>
      <dgm:spPr/>
      <dgm:t>
        <a:bodyPr/>
        <a:lstStyle/>
        <a:p>
          <a:r>
            <a:rPr lang="en-GB" b="1"/>
            <a:t>*No quick fix or miracle cures! </a:t>
          </a:r>
          <a:endParaRPr lang="en-US"/>
        </a:p>
      </dgm:t>
    </dgm:pt>
    <dgm:pt modelId="{8FC771D8-F74E-4B15-9849-8512BE29B77B}" type="parTrans" cxnId="{96C9E380-FDA1-4F2B-A583-B7F0489A271E}">
      <dgm:prSet/>
      <dgm:spPr/>
      <dgm:t>
        <a:bodyPr/>
        <a:lstStyle/>
        <a:p>
          <a:endParaRPr lang="en-US"/>
        </a:p>
      </dgm:t>
    </dgm:pt>
    <dgm:pt modelId="{6B3ECF1E-44C5-481F-A229-0DF91D9B5816}" type="sibTrans" cxnId="{96C9E380-FDA1-4F2B-A583-B7F0489A271E}">
      <dgm:prSet/>
      <dgm:spPr/>
      <dgm:t>
        <a:bodyPr/>
        <a:lstStyle/>
        <a:p>
          <a:endParaRPr lang="en-US"/>
        </a:p>
      </dgm:t>
    </dgm:pt>
    <dgm:pt modelId="{7B94D856-7121-47A2-907D-033007907EC5}">
      <dgm:prSet/>
      <dgm:spPr/>
      <dgm:t>
        <a:bodyPr/>
        <a:lstStyle/>
        <a:p>
          <a:r>
            <a:rPr lang="en-GB" b="1"/>
            <a:t>Things can change.</a:t>
          </a:r>
          <a:endParaRPr lang="en-US"/>
        </a:p>
      </dgm:t>
    </dgm:pt>
    <dgm:pt modelId="{01D96175-816E-4052-A67D-9CE873D96374}" type="parTrans" cxnId="{64ADAEEA-351A-4EAF-BF0C-63F9DBA04604}">
      <dgm:prSet/>
      <dgm:spPr/>
      <dgm:t>
        <a:bodyPr/>
        <a:lstStyle/>
        <a:p>
          <a:endParaRPr lang="en-US"/>
        </a:p>
      </dgm:t>
    </dgm:pt>
    <dgm:pt modelId="{8246BC7F-BFFC-4E18-9A08-E2C68176D279}" type="sibTrans" cxnId="{64ADAEEA-351A-4EAF-BF0C-63F9DBA04604}">
      <dgm:prSet/>
      <dgm:spPr/>
      <dgm:t>
        <a:bodyPr/>
        <a:lstStyle/>
        <a:p>
          <a:endParaRPr lang="en-US"/>
        </a:p>
      </dgm:t>
    </dgm:pt>
    <dgm:pt modelId="{D2798D7D-04F4-4C4C-9BB3-2B9215F58275}" type="pres">
      <dgm:prSet presAssocID="{4A89C532-855A-4BD0-B078-1D7BD320CD07}" presName="root" presStyleCnt="0">
        <dgm:presLayoutVars>
          <dgm:dir/>
          <dgm:resizeHandles val="exact"/>
        </dgm:presLayoutVars>
      </dgm:prSet>
      <dgm:spPr/>
    </dgm:pt>
    <dgm:pt modelId="{7FBFABA2-4ACA-4977-A57C-2076C445D727}" type="pres">
      <dgm:prSet presAssocID="{BD912B41-9C72-4A38-A97F-2EEECD1A090E}" presName="compNode" presStyleCnt="0"/>
      <dgm:spPr/>
    </dgm:pt>
    <dgm:pt modelId="{2E5AF704-E57E-4145-BE46-027EC00538FF}" type="pres">
      <dgm:prSet presAssocID="{BD912B41-9C72-4A38-A97F-2EEECD1A090E}" presName="bgRect" presStyleLbl="bgShp" presStyleIdx="0" presStyleCnt="3"/>
      <dgm:spPr/>
    </dgm:pt>
    <dgm:pt modelId="{51A2E8EC-2816-43E5-8DBB-28689CF1E04E}" type="pres">
      <dgm:prSet presAssocID="{BD912B41-9C72-4A38-A97F-2EEECD1A090E}"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Football"/>
        </a:ext>
      </dgm:extLst>
    </dgm:pt>
    <dgm:pt modelId="{6556DF25-0E4C-43A9-A3AD-CDAA0BA44532}" type="pres">
      <dgm:prSet presAssocID="{BD912B41-9C72-4A38-A97F-2EEECD1A090E}" presName="spaceRect" presStyleCnt="0"/>
      <dgm:spPr/>
    </dgm:pt>
    <dgm:pt modelId="{45D390A2-5932-439F-8227-E883D1AE7153}" type="pres">
      <dgm:prSet presAssocID="{BD912B41-9C72-4A38-A97F-2EEECD1A090E}" presName="parTx" presStyleLbl="revTx" presStyleIdx="0" presStyleCnt="3">
        <dgm:presLayoutVars>
          <dgm:chMax val="0"/>
          <dgm:chPref val="0"/>
        </dgm:presLayoutVars>
      </dgm:prSet>
      <dgm:spPr/>
    </dgm:pt>
    <dgm:pt modelId="{4C8A3645-72F5-47AF-B2A5-60B909926DD1}" type="pres">
      <dgm:prSet presAssocID="{0B389B30-DB9C-4AE5-B926-AF7ABD96AC77}" presName="sibTrans" presStyleCnt="0"/>
      <dgm:spPr/>
    </dgm:pt>
    <dgm:pt modelId="{52FE2C1A-597B-48EE-83A7-5E164AA3C465}" type="pres">
      <dgm:prSet presAssocID="{94A0074E-789B-4670-BD26-C8E77FBB3C49}" presName="compNode" presStyleCnt="0"/>
      <dgm:spPr/>
    </dgm:pt>
    <dgm:pt modelId="{3AAA46FB-9492-458B-888D-E86EA72B9822}" type="pres">
      <dgm:prSet presAssocID="{94A0074E-789B-4670-BD26-C8E77FBB3C49}" presName="bgRect" presStyleLbl="bgShp" presStyleIdx="1" presStyleCnt="3"/>
      <dgm:spPr/>
    </dgm:pt>
    <dgm:pt modelId="{52DD476E-845B-4B86-B855-43555913BB04}" type="pres">
      <dgm:prSet presAssocID="{94A0074E-789B-4670-BD26-C8E77FBB3C49}"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tor"/>
        </a:ext>
      </dgm:extLst>
    </dgm:pt>
    <dgm:pt modelId="{77EF3DB8-4C33-425F-8B5A-002D14D4858A}" type="pres">
      <dgm:prSet presAssocID="{94A0074E-789B-4670-BD26-C8E77FBB3C49}" presName="spaceRect" presStyleCnt="0"/>
      <dgm:spPr/>
    </dgm:pt>
    <dgm:pt modelId="{BD0379FE-C94C-451E-BE43-497144439069}" type="pres">
      <dgm:prSet presAssocID="{94A0074E-789B-4670-BD26-C8E77FBB3C49}" presName="parTx" presStyleLbl="revTx" presStyleIdx="1" presStyleCnt="3">
        <dgm:presLayoutVars>
          <dgm:chMax val="0"/>
          <dgm:chPref val="0"/>
        </dgm:presLayoutVars>
      </dgm:prSet>
      <dgm:spPr/>
    </dgm:pt>
    <dgm:pt modelId="{280219B3-A5C0-41CD-A5F8-60064CEDD569}" type="pres">
      <dgm:prSet presAssocID="{6B3ECF1E-44C5-481F-A229-0DF91D9B5816}" presName="sibTrans" presStyleCnt="0"/>
      <dgm:spPr/>
    </dgm:pt>
    <dgm:pt modelId="{601ED758-D637-42BD-93F8-35C5FBB6DF4C}" type="pres">
      <dgm:prSet presAssocID="{7B94D856-7121-47A2-907D-033007907EC5}" presName="compNode" presStyleCnt="0"/>
      <dgm:spPr/>
    </dgm:pt>
    <dgm:pt modelId="{0F538C20-6434-4004-88E0-3D52FE3FB35A}" type="pres">
      <dgm:prSet presAssocID="{7B94D856-7121-47A2-907D-033007907EC5}" presName="bgRect" presStyleLbl="bgShp" presStyleIdx="2" presStyleCnt="3"/>
      <dgm:spPr/>
    </dgm:pt>
    <dgm:pt modelId="{6E5F0BE6-2452-4AA3-9BA6-8C846071E4F3}" type="pres">
      <dgm:prSet presAssocID="{7B94D856-7121-47A2-907D-033007907EC5}"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dgm:spPr>
      <dgm:extLst>
        <a:ext uri="{E40237B7-FDA0-4F09-8148-C483321AD2D9}">
          <dgm14:cNvPr xmlns:dgm14="http://schemas.microsoft.com/office/drawing/2010/diagram" id="0" name="" descr="Circular Flowchart"/>
        </a:ext>
      </dgm:extLst>
    </dgm:pt>
    <dgm:pt modelId="{8E477A97-2E82-44B8-A4B9-AA01033F164F}" type="pres">
      <dgm:prSet presAssocID="{7B94D856-7121-47A2-907D-033007907EC5}" presName="spaceRect" presStyleCnt="0"/>
      <dgm:spPr/>
    </dgm:pt>
    <dgm:pt modelId="{FE8C01BB-431C-4C1E-8DB0-3FB2FFFC2DBE}" type="pres">
      <dgm:prSet presAssocID="{7B94D856-7121-47A2-907D-033007907EC5}" presName="parTx" presStyleLbl="revTx" presStyleIdx="2" presStyleCnt="3">
        <dgm:presLayoutVars>
          <dgm:chMax val="0"/>
          <dgm:chPref val="0"/>
        </dgm:presLayoutVars>
      </dgm:prSet>
      <dgm:spPr/>
    </dgm:pt>
  </dgm:ptLst>
  <dgm:cxnLst>
    <dgm:cxn modelId="{96C9E380-FDA1-4F2B-A583-B7F0489A271E}" srcId="{4A89C532-855A-4BD0-B078-1D7BD320CD07}" destId="{94A0074E-789B-4670-BD26-C8E77FBB3C49}" srcOrd="1" destOrd="0" parTransId="{8FC771D8-F74E-4B15-9849-8512BE29B77B}" sibTransId="{6B3ECF1E-44C5-481F-A229-0DF91D9B5816}"/>
    <dgm:cxn modelId="{16A76D81-11A2-45DE-B4DF-5318D977B470}" type="presOf" srcId="{7B94D856-7121-47A2-907D-033007907EC5}" destId="{FE8C01BB-431C-4C1E-8DB0-3FB2FFFC2DBE}" srcOrd="0" destOrd="0" presId="urn:microsoft.com/office/officeart/2018/2/layout/IconVerticalSolidList"/>
    <dgm:cxn modelId="{047587A1-C85B-400A-BF79-EC51DCDB08D5}" type="presOf" srcId="{94A0074E-789B-4670-BD26-C8E77FBB3C49}" destId="{BD0379FE-C94C-451E-BE43-497144439069}" srcOrd="0" destOrd="0" presId="urn:microsoft.com/office/officeart/2018/2/layout/IconVerticalSolidList"/>
    <dgm:cxn modelId="{664A23AF-B93D-4A33-BCF4-399C2714059B}" type="presOf" srcId="{BD912B41-9C72-4A38-A97F-2EEECD1A090E}" destId="{45D390A2-5932-439F-8227-E883D1AE7153}" srcOrd="0" destOrd="0" presId="urn:microsoft.com/office/officeart/2018/2/layout/IconVerticalSolidList"/>
    <dgm:cxn modelId="{E5410FB0-89EF-4B61-87EF-3964D92F11F4}" type="presOf" srcId="{4A89C532-855A-4BD0-B078-1D7BD320CD07}" destId="{D2798D7D-04F4-4C4C-9BB3-2B9215F58275}" srcOrd="0" destOrd="0" presId="urn:microsoft.com/office/officeart/2018/2/layout/IconVerticalSolidList"/>
    <dgm:cxn modelId="{64ADAEEA-351A-4EAF-BF0C-63F9DBA04604}" srcId="{4A89C532-855A-4BD0-B078-1D7BD320CD07}" destId="{7B94D856-7121-47A2-907D-033007907EC5}" srcOrd="2" destOrd="0" parTransId="{01D96175-816E-4052-A67D-9CE873D96374}" sibTransId="{8246BC7F-BFFC-4E18-9A08-E2C68176D279}"/>
    <dgm:cxn modelId="{1A7919FB-0F0F-4B3F-BF1E-A00BB70C444F}" srcId="{4A89C532-855A-4BD0-B078-1D7BD320CD07}" destId="{BD912B41-9C72-4A38-A97F-2EEECD1A090E}" srcOrd="0" destOrd="0" parTransId="{D2B1FDB4-0E58-4E8D-BC6F-B1B33B84FD96}" sibTransId="{0B389B30-DB9C-4AE5-B926-AF7ABD96AC77}"/>
    <dgm:cxn modelId="{7B8AB400-2E2C-4CED-BE23-44CC5569A304}" type="presParOf" srcId="{D2798D7D-04F4-4C4C-9BB3-2B9215F58275}" destId="{7FBFABA2-4ACA-4977-A57C-2076C445D727}" srcOrd="0" destOrd="0" presId="urn:microsoft.com/office/officeart/2018/2/layout/IconVerticalSolidList"/>
    <dgm:cxn modelId="{6B43CFB5-E32D-418D-851B-AD89548E5C4C}" type="presParOf" srcId="{7FBFABA2-4ACA-4977-A57C-2076C445D727}" destId="{2E5AF704-E57E-4145-BE46-027EC00538FF}" srcOrd="0" destOrd="0" presId="urn:microsoft.com/office/officeart/2018/2/layout/IconVerticalSolidList"/>
    <dgm:cxn modelId="{2D193727-AF75-41BD-948C-88054A27BC81}" type="presParOf" srcId="{7FBFABA2-4ACA-4977-A57C-2076C445D727}" destId="{51A2E8EC-2816-43E5-8DBB-28689CF1E04E}" srcOrd="1" destOrd="0" presId="urn:microsoft.com/office/officeart/2018/2/layout/IconVerticalSolidList"/>
    <dgm:cxn modelId="{69767D8E-9F5A-456E-A1E3-4C8EBB6DDEBD}" type="presParOf" srcId="{7FBFABA2-4ACA-4977-A57C-2076C445D727}" destId="{6556DF25-0E4C-43A9-A3AD-CDAA0BA44532}" srcOrd="2" destOrd="0" presId="urn:microsoft.com/office/officeart/2018/2/layout/IconVerticalSolidList"/>
    <dgm:cxn modelId="{DC9E90D1-CB97-41D9-81E8-93C2B93DB11B}" type="presParOf" srcId="{7FBFABA2-4ACA-4977-A57C-2076C445D727}" destId="{45D390A2-5932-439F-8227-E883D1AE7153}" srcOrd="3" destOrd="0" presId="urn:microsoft.com/office/officeart/2018/2/layout/IconVerticalSolidList"/>
    <dgm:cxn modelId="{FB620AA9-DA72-4828-B5F8-B811905537F2}" type="presParOf" srcId="{D2798D7D-04F4-4C4C-9BB3-2B9215F58275}" destId="{4C8A3645-72F5-47AF-B2A5-60B909926DD1}" srcOrd="1" destOrd="0" presId="urn:microsoft.com/office/officeart/2018/2/layout/IconVerticalSolidList"/>
    <dgm:cxn modelId="{CA67F4B0-65E4-4CF6-8CC3-BD6A1153C946}" type="presParOf" srcId="{D2798D7D-04F4-4C4C-9BB3-2B9215F58275}" destId="{52FE2C1A-597B-48EE-83A7-5E164AA3C465}" srcOrd="2" destOrd="0" presId="urn:microsoft.com/office/officeart/2018/2/layout/IconVerticalSolidList"/>
    <dgm:cxn modelId="{9C2F1A39-A5DF-4ECD-954D-9C6A839076D7}" type="presParOf" srcId="{52FE2C1A-597B-48EE-83A7-5E164AA3C465}" destId="{3AAA46FB-9492-458B-888D-E86EA72B9822}" srcOrd="0" destOrd="0" presId="urn:microsoft.com/office/officeart/2018/2/layout/IconVerticalSolidList"/>
    <dgm:cxn modelId="{8525AE6D-FCE2-4E13-8391-1BBDD94D74FB}" type="presParOf" srcId="{52FE2C1A-597B-48EE-83A7-5E164AA3C465}" destId="{52DD476E-845B-4B86-B855-43555913BB04}" srcOrd="1" destOrd="0" presId="urn:microsoft.com/office/officeart/2018/2/layout/IconVerticalSolidList"/>
    <dgm:cxn modelId="{678EB63A-FC93-404C-9B48-77420D250ECC}" type="presParOf" srcId="{52FE2C1A-597B-48EE-83A7-5E164AA3C465}" destId="{77EF3DB8-4C33-425F-8B5A-002D14D4858A}" srcOrd="2" destOrd="0" presId="urn:microsoft.com/office/officeart/2018/2/layout/IconVerticalSolidList"/>
    <dgm:cxn modelId="{E01BDB14-3EE9-457C-9DBD-66E97CD72A4C}" type="presParOf" srcId="{52FE2C1A-597B-48EE-83A7-5E164AA3C465}" destId="{BD0379FE-C94C-451E-BE43-497144439069}" srcOrd="3" destOrd="0" presId="urn:microsoft.com/office/officeart/2018/2/layout/IconVerticalSolidList"/>
    <dgm:cxn modelId="{D7EE1DE1-91A0-49C3-8410-4A14B94F265B}" type="presParOf" srcId="{D2798D7D-04F4-4C4C-9BB3-2B9215F58275}" destId="{280219B3-A5C0-41CD-A5F8-60064CEDD569}" srcOrd="3" destOrd="0" presId="urn:microsoft.com/office/officeart/2018/2/layout/IconVerticalSolidList"/>
    <dgm:cxn modelId="{E2FDE5A4-D37A-416D-BD81-BE0E04BFE503}" type="presParOf" srcId="{D2798D7D-04F4-4C4C-9BB3-2B9215F58275}" destId="{601ED758-D637-42BD-93F8-35C5FBB6DF4C}" srcOrd="4" destOrd="0" presId="urn:microsoft.com/office/officeart/2018/2/layout/IconVerticalSolidList"/>
    <dgm:cxn modelId="{13E56166-3D5E-4F96-BAF3-AD0626ADB798}" type="presParOf" srcId="{601ED758-D637-42BD-93F8-35C5FBB6DF4C}" destId="{0F538C20-6434-4004-88E0-3D52FE3FB35A}" srcOrd="0" destOrd="0" presId="urn:microsoft.com/office/officeart/2018/2/layout/IconVerticalSolidList"/>
    <dgm:cxn modelId="{5AEA93E7-E792-479A-A073-C6FB809C4EE4}" type="presParOf" srcId="{601ED758-D637-42BD-93F8-35C5FBB6DF4C}" destId="{6E5F0BE6-2452-4AA3-9BA6-8C846071E4F3}" srcOrd="1" destOrd="0" presId="urn:microsoft.com/office/officeart/2018/2/layout/IconVerticalSolidList"/>
    <dgm:cxn modelId="{94E87826-0962-4992-80DD-737413BC8B6B}" type="presParOf" srcId="{601ED758-D637-42BD-93F8-35C5FBB6DF4C}" destId="{8E477A97-2E82-44B8-A4B9-AA01033F164F}" srcOrd="2" destOrd="0" presId="urn:microsoft.com/office/officeart/2018/2/layout/IconVerticalSolidList"/>
    <dgm:cxn modelId="{B107BFA6-1698-42DD-BC83-3153B73EC491}" type="presParOf" srcId="{601ED758-D637-42BD-93F8-35C5FBB6DF4C}" destId="{FE8C01BB-431C-4C1E-8DB0-3FB2FFFC2DBE}"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5877F64-FA5A-4C62-8CBA-887433328830}"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DD6EDFF1-369F-4D8A-8183-FA69B1E72BC6}">
      <dgm:prSet/>
      <dgm:spPr/>
      <dgm:t>
        <a:bodyPr/>
        <a:lstStyle/>
        <a:p>
          <a:pPr>
            <a:lnSpc>
              <a:spcPct val="100000"/>
            </a:lnSpc>
          </a:pPr>
          <a:r>
            <a:rPr lang="en-GB" b="1" dirty="0"/>
            <a:t>*What Strategies have you used/do you use with your children to help with their emotional wellbeing? Are the strategies effective?</a:t>
          </a:r>
          <a:endParaRPr lang="en-US" dirty="0"/>
        </a:p>
      </dgm:t>
    </dgm:pt>
    <dgm:pt modelId="{AD347B04-3B27-4C41-BD67-88F9A18E1C00}" type="parTrans" cxnId="{9773A9D9-809F-407A-900C-92CE7C5A4519}">
      <dgm:prSet/>
      <dgm:spPr/>
      <dgm:t>
        <a:bodyPr/>
        <a:lstStyle/>
        <a:p>
          <a:endParaRPr lang="en-US"/>
        </a:p>
      </dgm:t>
    </dgm:pt>
    <dgm:pt modelId="{321D2CDF-0F9F-4941-802F-AF81AF60DD20}" type="sibTrans" cxnId="{9773A9D9-809F-407A-900C-92CE7C5A4519}">
      <dgm:prSet/>
      <dgm:spPr/>
      <dgm:t>
        <a:bodyPr/>
        <a:lstStyle/>
        <a:p>
          <a:endParaRPr lang="en-US"/>
        </a:p>
      </dgm:t>
    </dgm:pt>
    <dgm:pt modelId="{9ACF9888-C85A-40C5-A76C-1734D75F0843}">
      <dgm:prSet/>
      <dgm:spPr/>
      <dgm:t>
        <a:bodyPr/>
        <a:lstStyle/>
        <a:p>
          <a:pPr>
            <a:lnSpc>
              <a:spcPct val="100000"/>
            </a:lnSpc>
          </a:pPr>
          <a:r>
            <a:rPr lang="en-GB" b="1" dirty="0"/>
            <a:t>FL Feelings Cards – what are the children feeling?</a:t>
          </a:r>
          <a:endParaRPr lang="en-US" dirty="0"/>
        </a:p>
      </dgm:t>
    </dgm:pt>
    <dgm:pt modelId="{C7F83BA3-03A1-40B1-A283-A39FEC30F13A}" type="parTrans" cxnId="{08B4734A-17DA-4F39-87E7-4ABCDAC88CCF}">
      <dgm:prSet/>
      <dgm:spPr/>
      <dgm:t>
        <a:bodyPr/>
        <a:lstStyle/>
        <a:p>
          <a:endParaRPr lang="en-US"/>
        </a:p>
      </dgm:t>
    </dgm:pt>
    <dgm:pt modelId="{6BB91BD9-E66B-43E4-A26A-B046C48DD323}" type="sibTrans" cxnId="{08B4734A-17DA-4F39-87E7-4ABCDAC88CCF}">
      <dgm:prSet/>
      <dgm:spPr/>
      <dgm:t>
        <a:bodyPr/>
        <a:lstStyle/>
        <a:p>
          <a:endParaRPr lang="en-US"/>
        </a:p>
      </dgm:t>
    </dgm:pt>
    <dgm:pt modelId="{76F757BD-9514-4872-A8D9-9E6891B49881}" type="pres">
      <dgm:prSet presAssocID="{B5877F64-FA5A-4C62-8CBA-887433328830}" presName="root" presStyleCnt="0">
        <dgm:presLayoutVars>
          <dgm:dir/>
          <dgm:resizeHandles val="exact"/>
        </dgm:presLayoutVars>
      </dgm:prSet>
      <dgm:spPr/>
    </dgm:pt>
    <dgm:pt modelId="{DF8BF6A5-64C8-4D22-9AD9-3477A953FE5F}" type="pres">
      <dgm:prSet presAssocID="{DD6EDFF1-369F-4D8A-8183-FA69B1E72BC6}" presName="compNode" presStyleCnt="0"/>
      <dgm:spPr/>
    </dgm:pt>
    <dgm:pt modelId="{771370E3-F1BE-4B45-B628-B9ADBD15390D}" type="pres">
      <dgm:prSet presAssocID="{DD6EDFF1-369F-4D8A-8183-FA69B1E72BC6}" presName="bgRect" presStyleLbl="bgShp" presStyleIdx="0" presStyleCnt="2"/>
      <dgm:spPr/>
    </dgm:pt>
    <dgm:pt modelId="{9E6B01A7-84A4-43B2-9E8F-8411B0272547}" type="pres">
      <dgm:prSet presAssocID="{DD6EDFF1-369F-4D8A-8183-FA69B1E72BC6}"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Chat"/>
        </a:ext>
      </dgm:extLst>
    </dgm:pt>
    <dgm:pt modelId="{7471B237-691E-48A2-B2EA-25CE8E4FB0D3}" type="pres">
      <dgm:prSet presAssocID="{DD6EDFF1-369F-4D8A-8183-FA69B1E72BC6}" presName="spaceRect" presStyleCnt="0"/>
      <dgm:spPr/>
    </dgm:pt>
    <dgm:pt modelId="{52DBBEAB-E6F4-47EA-8C6C-380A797DDAF8}" type="pres">
      <dgm:prSet presAssocID="{DD6EDFF1-369F-4D8A-8183-FA69B1E72BC6}" presName="parTx" presStyleLbl="revTx" presStyleIdx="0" presStyleCnt="2">
        <dgm:presLayoutVars>
          <dgm:chMax val="0"/>
          <dgm:chPref val="0"/>
        </dgm:presLayoutVars>
      </dgm:prSet>
      <dgm:spPr/>
    </dgm:pt>
    <dgm:pt modelId="{5C962A76-6A22-4279-87EA-B0FC9B2D15AF}" type="pres">
      <dgm:prSet presAssocID="{321D2CDF-0F9F-4941-802F-AF81AF60DD20}" presName="sibTrans" presStyleCnt="0"/>
      <dgm:spPr/>
    </dgm:pt>
    <dgm:pt modelId="{263B7F18-0798-475C-A50C-82489A6E69B4}" type="pres">
      <dgm:prSet presAssocID="{9ACF9888-C85A-40C5-A76C-1734D75F0843}" presName="compNode" presStyleCnt="0"/>
      <dgm:spPr/>
    </dgm:pt>
    <dgm:pt modelId="{10731466-5B6F-4718-B178-6681E741C54E}" type="pres">
      <dgm:prSet presAssocID="{9ACF9888-C85A-40C5-A76C-1734D75F0843}" presName="bgRect" presStyleLbl="bgShp" presStyleIdx="1" presStyleCnt="2"/>
      <dgm:spPr/>
    </dgm:pt>
    <dgm:pt modelId="{04DC571B-53A5-476C-8668-2328C832C0E9}" type="pres">
      <dgm:prSet presAssocID="{9ACF9888-C85A-40C5-A76C-1734D75F0843}"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Accept"/>
        </a:ext>
      </dgm:extLst>
    </dgm:pt>
    <dgm:pt modelId="{86158D33-DE70-4879-938C-74B22DFB163C}" type="pres">
      <dgm:prSet presAssocID="{9ACF9888-C85A-40C5-A76C-1734D75F0843}" presName="spaceRect" presStyleCnt="0"/>
      <dgm:spPr/>
    </dgm:pt>
    <dgm:pt modelId="{79DBBDF2-0121-45F1-9BA4-87284BCD3243}" type="pres">
      <dgm:prSet presAssocID="{9ACF9888-C85A-40C5-A76C-1734D75F0843}" presName="parTx" presStyleLbl="revTx" presStyleIdx="1" presStyleCnt="2">
        <dgm:presLayoutVars>
          <dgm:chMax val="0"/>
          <dgm:chPref val="0"/>
        </dgm:presLayoutVars>
      </dgm:prSet>
      <dgm:spPr/>
    </dgm:pt>
  </dgm:ptLst>
  <dgm:cxnLst>
    <dgm:cxn modelId="{8E0E853A-0067-4123-A7D2-B5E803F1ECAB}" type="presOf" srcId="{DD6EDFF1-369F-4D8A-8183-FA69B1E72BC6}" destId="{52DBBEAB-E6F4-47EA-8C6C-380A797DDAF8}" srcOrd="0" destOrd="0" presId="urn:microsoft.com/office/officeart/2018/2/layout/IconVerticalSolidList"/>
    <dgm:cxn modelId="{08B4734A-17DA-4F39-87E7-4ABCDAC88CCF}" srcId="{B5877F64-FA5A-4C62-8CBA-887433328830}" destId="{9ACF9888-C85A-40C5-A76C-1734D75F0843}" srcOrd="1" destOrd="0" parTransId="{C7F83BA3-03A1-40B1-A283-A39FEC30F13A}" sibTransId="{6BB91BD9-E66B-43E4-A26A-B046C48DD323}"/>
    <dgm:cxn modelId="{5613F493-188D-424B-B0E3-5DF194B9BFFA}" type="presOf" srcId="{9ACF9888-C85A-40C5-A76C-1734D75F0843}" destId="{79DBBDF2-0121-45F1-9BA4-87284BCD3243}" srcOrd="0" destOrd="0" presId="urn:microsoft.com/office/officeart/2018/2/layout/IconVerticalSolidList"/>
    <dgm:cxn modelId="{56D961D2-E88C-424F-AA5E-96D5637FA6BD}" type="presOf" srcId="{B5877F64-FA5A-4C62-8CBA-887433328830}" destId="{76F757BD-9514-4872-A8D9-9E6891B49881}" srcOrd="0" destOrd="0" presId="urn:microsoft.com/office/officeart/2018/2/layout/IconVerticalSolidList"/>
    <dgm:cxn modelId="{9773A9D9-809F-407A-900C-92CE7C5A4519}" srcId="{B5877F64-FA5A-4C62-8CBA-887433328830}" destId="{DD6EDFF1-369F-4D8A-8183-FA69B1E72BC6}" srcOrd="0" destOrd="0" parTransId="{AD347B04-3B27-4C41-BD67-88F9A18E1C00}" sibTransId="{321D2CDF-0F9F-4941-802F-AF81AF60DD20}"/>
    <dgm:cxn modelId="{41781DF3-37B0-4F0C-AC09-2E0B1C99E186}" type="presParOf" srcId="{76F757BD-9514-4872-A8D9-9E6891B49881}" destId="{DF8BF6A5-64C8-4D22-9AD9-3477A953FE5F}" srcOrd="0" destOrd="0" presId="urn:microsoft.com/office/officeart/2018/2/layout/IconVerticalSolidList"/>
    <dgm:cxn modelId="{A81858E9-B1AB-475A-A0F3-E54A0A9A9B2D}" type="presParOf" srcId="{DF8BF6A5-64C8-4D22-9AD9-3477A953FE5F}" destId="{771370E3-F1BE-4B45-B628-B9ADBD15390D}" srcOrd="0" destOrd="0" presId="urn:microsoft.com/office/officeart/2018/2/layout/IconVerticalSolidList"/>
    <dgm:cxn modelId="{98C8A8A9-5187-4F64-B9BB-31077E5F446A}" type="presParOf" srcId="{DF8BF6A5-64C8-4D22-9AD9-3477A953FE5F}" destId="{9E6B01A7-84A4-43B2-9E8F-8411B0272547}" srcOrd="1" destOrd="0" presId="urn:microsoft.com/office/officeart/2018/2/layout/IconVerticalSolidList"/>
    <dgm:cxn modelId="{B9A1A35F-FE9A-4C12-B2DE-ADC62C3F53E5}" type="presParOf" srcId="{DF8BF6A5-64C8-4D22-9AD9-3477A953FE5F}" destId="{7471B237-691E-48A2-B2EA-25CE8E4FB0D3}" srcOrd="2" destOrd="0" presId="urn:microsoft.com/office/officeart/2018/2/layout/IconVerticalSolidList"/>
    <dgm:cxn modelId="{9971981D-2759-4D2B-A724-3090E1BDE7C5}" type="presParOf" srcId="{DF8BF6A5-64C8-4D22-9AD9-3477A953FE5F}" destId="{52DBBEAB-E6F4-47EA-8C6C-380A797DDAF8}" srcOrd="3" destOrd="0" presId="urn:microsoft.com/office/officeart/2018/2/layout/IconVerticalSolidList"/>
    <dgm:cxn modelId="{4AD34ABA-2CB2-42D8-97F2-FDD3B5A1B762}" type="presParOf" srcId="{76F757BD-9514-4872-A8D9-9E6891B49881}" destId="{5C962A76-6A22-4279-87EA-B0FC9B2D15AF}" srcOrd="1" destOrd="0" presId="urn:microsoft.com/office/officeart/2018/2/layout/IconVerticalSolidList"/>
    <dgm:cxn modelId="{9EDDAA23-C758-4DBB-AF50-DD67E9A1F844}" type="presParOf" srcId="{76F757BD-9514-4872-A8D9-9E6891B49881}" destId="{263B7F18-0798-475C-A50C-82489A6E69B4}" srcOrd="2" destOrd="0" presId="urn:microsoft.com/office/officeart/2018/2/layout/IconVerticalSolidList"/>
    <dgm:cxn modelId="{F27568B0-4A4D-400C-BF3D-73AAFE36460F}" type="presParOf" srcId="{263B7F18-0798-475C-A50C-82489A6E69B4}" destId="{10731466-5B6F-4718-B178-6681E741C54E}" srcOrd="0" destOrd="0" presId="urn:microsoft.com/office/officeart/2018/2/layout/IconVerticalSolidList"/>
    <dgm:cxn modelId="{748BD60E-BB57-43FC-977D-405FC34CBF58}" type="presParOf" srcId="{263B7F18-0798-475C-A50C-82489A6E69B4}" destId="{04DC571B-53A5-476C-8668-2328C832C0E9}" srcOrd="1" destOrd="0" presId="urn:microsoft.com/office/officeart/2018/2/layout/IconVerticalSolidList"/>
    <dgm:cxn modelId="{947CB93E-C59A-404B-AB30-80AE976C42D4}" type="presParOf" srcId="{263B7F18-0798-475C-A50C-82489A6E69B4}" destId="{86158D33-DE70-4879-938C-74B22DFB163C}" srcOrd="2" destOrd="0" presId="urn:microsoft.com/office/officeart/2018/2/layout/IconVerticalSolidList"/>
    <dgm:cxn modelId="{F1A47DC8-CC5A-4E04-A1A8-4BC637F3F341}" type="presParOf" srcId="{263B7F18-0798-475C-A50C-82489A6E69B4}" destId="{79DBBDF2-0121-45F1-9BA4-87284BCD3243}"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08ACF89-93C0-49A7-88DD-1E448E075113}"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509A4F39-9BC8-4523-8EB1-8A24F69A8FA0}">
      <dgm:prSet/>
      <dgm:spPr/>
      <dgm:t>
        <a:bodyPr/>
        <a:lstStyle/>
        <a:p>
          <a:pPr>
            <a:lnSpc>
              <a:spcPct val="100000"/>
            </a:lnSpc>
          </a:pPr>
          <a:r>
            <a:rPr lang="en-GB"/>
            <a:t>Thank you for joining us today – we hope you have found the drop-in session useful.  </a:t>
          </a:r>
          <a:endParaRPr lang="en-US"/>
        </a:p>
      </dgm:t>
    </dgm:pt>
    <dgm:pt modelId="{A90C5C78-A8D3-406E-B1CD-216A90CF89CC}" type="parTrans" cxnId="{F6ACEAE9-9A3E-4E7B-A6C2-071A72F07FF0}">
      <dgm:prSet/>
      <dgm:spPr/>
      <dgm:t>
        <a:bodyPr/>
        <a:lstStyle/>
        <a:p>
          <a:endParaRPr lang="en-US"/>
        </a:p>
      </dgm:t>
    </dgm:pt>
    <dgm:pt modelId="{5F6F8CF9-90F4-4C9C-9F95-E2A2E03EC38A}" type="sibTrans" cxnId="{F6ACEAE9-9A3E-4E7B-A6C2-071A72F07FF0}">
      <dgm:prSet/>
      <dgm:spPr/>
      <dgm:t>
        <a:bodyPr/>
        <a:lstStyle/>
        <a:p>
          <a:endParaRPr lang="en-US"/>
        </a:p>
      </dgm:t>
    </dgm:pt>
    <dgm:pt modelId="{B003102A-B337-45FC-A3E7-093571C952CF}">
      <dgm:prSet/>
      <dgm:spPr/>
      <dgm:t>
        <a:bodyPr/>
        <a:lstStyle/>
        <a:p>
          <a:pPr>
            <a:lnSpc>
              <a:spcPct val="100000"/>
            </a:lnSpc>
          </a:pPr>
          <a:r>
            <a:rPr lang="en-GB"/>
            <a:t>We would really sppreciate it if you could take a minute or two to complete an evaluation form and tell us your thoughts! </a:t>
          </a:r>
          <a:endParaRPr lang="en-US"/>
        </a:p>
      </dgm:t>
    </dgm:pt>
    <dgm:pt modelId="{D38FF42D-80F2-4244-B2DB-2DD31BC02E86}" type="parTrans" cxnId="{86C48438-F1D0-4FFD-9FB4-BC18404CB3B4}">
      <dgm:prSet/>
      <dgm:spPr/>
      <dgm:t>
        <a:bodyPr/>
        <a:lstStyle/>
        <a:p>
          <a:endParaRPr lang="en-US"/>
        </a:p>
      </dgm:t>
    </dgm:pt>
    <dgm:pt modelId="{535527E9-DBA4-4667-B940-A89D9731640F}" type="sibTrans" cxnId="{86C48438-F1D0-4FFD-9FB4-BC18404CB3B4}">
      <dgm:prSet/>
      <dgm:spPr/>
      <dgm:t>
        <a:bodyPr/>
        <a:lstStyle/>
        <a:p>
          <a:endParaRPr lang="en-US"/>
        </a:p>
      </dgm:t>
    </dgm:pt>
    <dgm:pt modelId="{B93C65D9-9896-484F-87C5-6AEC9A8E2453}" type="pres">
      <dgm:prSet presAssocID="{108ACF89-93C0-49A7-88DD-1E448E075113}" presName="root" presStyleCnt="0">
        <dgm:presLayoutVars>
          <dgm:dir/>
          <dgm:resizeHandles val="exact"/>
        </dgm:presLayoutVars>
      </dgm:prSet>
      <dgm:spPr/>
    </dgm:pt>
    <dgm:pt modelId="{B1E39909-4D42-45B7-96FE-B79D79C1FFF9}" type="pres">
      <dgm:prSet presAssocID="{509A4F39-9BC8-4523-8EB1-8A24F69A8FA0}" presName="compNode" presStyleCnt="0"/>
      <dgm:spPr/>
    </dgm:pt>
    <dgm:pt modelId="{6998D009-7F05-4CC6-9280-1E5498C13390}" type="pres">
      <dgm:prSet presAssocID="{509A4F39-9BC8-4523-8EB1-8A24F69A8FA0}" presName="bgRect" presStyleLbl="bgShp" presStyleIdx="0" presStyleCnt="2"/>
      <dgm:spPr/>
    </dgm:pt>
    <dgm:pt modelId="{4DCAA958-6D1D-4409-B463-29E07D5D128F}" type="pres">
      <dgm:prSet presAssocID="{509A4F39-9BC8-4523-8EB1-8A24F69A8FA0}" presName="iconRect" presStyleLbl="node1" presStyleIdx="0"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a:noFill/>
        </a:ln>
      </dgm:spPr>
      <dgm:extLst>
        <a:ext uri="{E40237B7-FDA0-4F09-8148-C483321AD2D9}">
          <dgm14:cNvPr xmlns:dgm14="http://schemas.microsoft.com/office/drawing/2010/diagram" id="0" name="" descr="Sun"/>
        </a:ext>
      </dgm:extLst>
    </dgm:pt>
    <dgm:pt modelId="{8DF1914A-8E84-44B5-A90C-117FAF3CED87}" type="pres">
      <dgm:prSet presAssocID="{509A4F39-9BC8-4523-8EB1-8A24F69A8FA0}" presName="spaceRect" presStyleCnt="0"/>
      <dgm:spPr/>
    </dgm:pt>
    <dgm:pt modelId="{72E2C25A-01A4-4F53-88F2-298F40CE0BFA}" type="pres">
      <dgm:prSet presAssocID="{509A4F39-9BC8-4523-8EB1-8A24F69A8FA0}" presName="parTx" presStyleLbl="revTx" presStyleIdx="0" presStyleCnt="2">
        <dgm:presLayoutVars>
          <dgm:chMax val="0"/>
          <dgm:chPref val="0"/>
        </dgm:presLayoutVars>
      </dgm:prSet>
      <dgm:spPr/>
    </dgm:pt>
    <dgm:pt modelId="{D295E865-14C6-4A89-B3FF-41ABC5A978C5}" type="pres">
      <dgm:prSet presAssocID="{5F6F8CF9-90F4-4C9C-9F95-E2A2E03EC38A}" presName="sibTrans" presStyleCnt="0"/>
      <dgm:spPr/>
    </dgm:pt>
    <dgm:pt modelId="{9DABF478-7E62-4D29-A545-53B8DB5323DE}" type="pres">
      <dgm:prSet presAssocID="{B003102A-B337-45FC-A3E7-093571C952CF}" presName="compNode" presStyleCnt="0"/>
      <dgm:spPr/>
    </dgm:pt>
    <dgm:pt modelId="{8A3D15A1-2696-4F28-A859-642EE1640B85}" type="pres">
      <dgm:prSet presAssocID="{B003102A-B337-45FC-A3E7-093571C952CF}" presName="bgRect" presStyleLbl="bgShp" presStyleIdx="1" presStyleCnt="2"/>
      <dgm:spPr/>
    </dgm:pt>
    <dgm:pt modelId="{D782B497-8E16-4871-97C0-1C60467F31C8}" type="pres">
      <dgm:prSet presAssocID="{B003102A-B337-45FC-A3E7-093571C952CF}" presName="iconRect" presStyleLbl="node1" presStyleIdx="1" presStyleCnt="2"/>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296A5BAC-0047-4FD2-A21C-8E1BEB84F9D1}" type="pres">
      <dgm:prSet presAssocID="{B003102A-B337-45FC-A3E7-093571C952CF}" presName="spaceRect" presStyleCnt="0"/>
      <dgm:spPr/>
    </dgm:pt>
    <dgm:pt modelId="{BC03D654-6EE6-45BA-812E-78603A79E74C}" type="pres">
      <dgm:prSet presAssocID="{B003102A-B337-45FC-A3E7-093571C952CF}" presName="parTx" presStyleLbl="revTx" presStyleIdx="1" presStyleCnt="2">
        <dgm:presLayoutVars>
          <dgm:chMax val="0"/>
          <dgm:chPref val="0"/>
        </dgm:presLayoutVars>
      </dgm:prSet>
      <dgm:spPr/>
    </dgm:pt>
  </dgm:ptLst>
  <dgm:cxnLst>
    <dgm:cxn modelId="{86C48438-F1D0-4FFD-9FB4-BC18404CB3B4}" srcId="{108ACF89-93C0-49A7-88DD-1E448E075113}" destId="{B003102A-B337-45FC-A3E7-093571C952CF}" srcOrd="1" destOrd="0" parTransId="{D38FF42D-80F2-4244-B2DB-2DD31BC02E86}" sibTransId="{535527E9-DBA4-4667-B940-A89D9731640F}"/>
    <dgm:cxn modelId="{A7E1BF3D-A0B8-43E6-8F27-B105F4C451D9}" type="presOf" srcId="{509A4F39-9BC8-4523-8EB1-8A24F69A8FA0}" destId="{72E2C25A-01A4-4F53-88F2-298F40CE0BFA}" srcOrd="0" destOrd="0" presId="urn:microsoft.com/office/officeart/2018/2/layout/IconVerticalSolidList"/>
    <dgm:cxn modelId="{4CEF6255-4CFE-4F52-B1A1-1B4153849CFB}" type="presOf" srcId="{B003102A-B337-45FC-A3E7-093571C952CF}" destId="{BC03D654-6EE6-45BA-812E-78603A79E74C}" srcOrd="0" destOrd="0" presId="urn:microsoft.com/office/officeart/2018/2/layout/IconVerticalSolidList"/>
    <dgm:cxn modelId="{A6BA858E-EEA0-4952-94C8-D6B12BA25BC4}" type="presOf" srcId="{108ACF89-93C0-49A7-88DD-1E448E075113}" destId="{B93C65D9-9896-484F-87C5-6AEC9A8E2453}" srcOrd="0" destOrd="0" presId="urn:microsoft.com/office/officeart/2018/2/layout/IconVerticalSolidList"/>
    <dgm:cxn modelId="{F6ACEAE9-9A3E-4E7B-A6C2-071A72F07FF0}" srcId="{108ACF89-93C0-49A7-88DD-1E448E075113}" destId="{509A4F39-9BC8-4523-8EB1-8A24F69A8FA0}" srcOrd="0" destOrd="0" parTransId="{A90C5C78-A8D3-406E-B1CD-216A90CF89CC}" sibTransId="{5F6F8CF9-90F4-4C9C-9F95-E2A2E03EC38A}"/>
    <dgm:cxn modelId="{3DE48C23-B115-4EE3-939A-5DBF712EADF0}" type="presParOf" srcId="{B93C65D9-9896-484F-87C5-6AEC9A8E2453}" destId="{B1E39909-4D42-45B7-96FE-B79D79C1FFF9}" srcOrd="0" destOrd="0" presId="urn:microsoft.com/office/officeart/2018/2/layout/IconVerticalSolidList"/>
    <dgm:cxn modelId="{6CEBDB34-8E16-4C1F-9F75-5C147D420625}" type="presParOf" srcId="{B1E39909-4D42-45B7-96FE-B79D79C1FFF9}" destId="{6998D009-7F05-4CC6-9280-1E5498C13390}" srcOrd="0" destOrd="0" presId="urn:microsoft.com/office/officeart/2018/2/layout/IconVerticalSolidList"/>
    <dgm:cxn modelId="{BC8F6354-7391-46C4-835C-143751231B88}" type="presParOf" srcId="{B1E39909-4D42-45B7-96FE-B79D79C1FFF9}" destId="{4DCAA958-6D1D-4409-B463-29E07D5D128F}" srcOrd="1" destOrd="0" presId="urn:microsoft.com/office/officeart/2018/2/layout/IconVerticalSolidList"/>
    <dgm:cxn modelId="{0BA0F2EF-D199-4FA1-A7F4-AA7FE3215715}" type="presParOf" srcId="{B1E39909-4D42-45B7-96FE-B79D79C1FFF9}" destId="{8DF1914A-8E84-44B5-A90C-117FAF3CED87}" srcOrd="2" destOrd="0" presId="urn:microsoft.com/office/officeart/2018/2/layout/IconVerticalSolidList"/>
    <dgm:cxn modelId="{7D3F6129-7464-429C-99B2-674340C0F057}" type="presParOf" srcId="{B1E39909-4D42-45B7-96FE-B79D79C1FFF9}" destId="{72E2C25A-01A4-4F53-88F2-298F40CE0BFA}" srcOrd="3" destOrd="0" presId="urn:microsoft.com/office/officeart/2018/2/layout/IconVerticalSolidList"/>
    <dgm:cxn modelId="{C00DC91E-4B21-46AD-8397-C406E44679F2}" type="presParOf" srcId="{B93C65D9-9896-484F-87C5-6AEC9A8E2453}" destId="{D295E865-14C6-4A89-B3FF-41ABC5A978C5}" srcOrd="1" destOrd="0" presId="urn:microsoft.com/office/officeart/2018/2/layout/IconVerticalSolidList"/>
    <dgm:cxn modelId="{90C6FA49-936B-43B2-A56C-52F4507D82A0}" type="presParOf" srcId="{B93C65D9-9896-484F-87C5-6AEC9A8E2453}" destId="{9DABF478-7E62-4D29-A545-53B8DB5323DE}" srcOrd="2" destOrd="0" presId="urn:microsoft.com/office/officeart/2018/2/layout/IconVerticalSolidList"/>
    <dgm:cxn modelId="{C991FA16-2FDE-4704-B165-455B4D8B3A15}" type="presParOf" srcId="{9DABF478-7E62-4D29-A545-53B8DB5323DE}" destId="{8A3D15A1-2696-4F28-A859-642EE1640B85}" srcOrd="0" destOrd="0" presId="urn:microsoft.com/office/officeart/2018/2/layout/IconVerticalSolidList"/>
    <dgm:cxn modelId="{02FE3F07-8F95-45DD-9877-BA0BB5177B29}" type="presParOf" srcId="{9DABF478-7E62-4D29-A545-53B8DB5323DE}" destId="{D782B497-8E16-4871-97C0-1C60467F31C8}" srcOrd="1" destOrd="0" presId="urn:microsoft.com/office/officeart/2018/2/layout/IconVerticalSolidList"/>
    <dgm:cxn modelId="{1A618DCE-4B6A-4000-87A8-E04331D3E943}" type="presParOf" srcId="{9DABF478-7E62-4D29-A545-53B8DB5323DE}" destId="{296A5BAC-0047-4FD2-A21C-8E1BEB84F9D1}" srcOrd="2" destOrd="0" presId="urn:microsoft.com/office/officeart/2018/2/layout/IconVerticalSolidList"/>
    <dgm:cxn modelId="{572490C7-8375-4990-9FA2-A74209E619BE}" type="presParOf" srcId="{9DABF478-7E62-4D29-A545-53B8DB5323DE}" destId="{BC03D654-6EE6-45BA-812E-78603A79E74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F05EF-9766-4683-9A1B-E6667506DE4E}">
      <dsp:nvSpPr>
        <dsp:cNvPr id="0" name=""/>
        <dsp:cNvSpPr/>
      </dsp:nvSpPr>
      <dsp:spPr>
        <a:xfrm>
          <a:off x="0" y="531"/>
          <a:ext cx="78867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CE075B9-448C-4D92-9866-9A1362F4F042}">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B11DA81-F5CD-4812-934A-D8507A211CE3}">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Helping children to name and understand feelings.                              </a:t>
          </a:r>
          <a:r>
            <a:rPr lang="en-GB" sz="2300" b="1" u="sng" kern="1200"/>
            <a:t>Activities</a:t>
          </a:r>
          <a:r>
            <a:rPr lang="en-GB" sz="2300" b="1" kern="1200"/>
            <a:t>:</a:t>
          </a:r>
          <a:r>
            <a:rPr lang="en-GB" sz="2300" kern="1200"/>
            <a:t> emotions/bear cards/feelings brainstorm/My Feelings/This is me.     </a:t>
          </a:r>
          <a:endParaRPr lang="en-US" sz="2300" kern="1200"/>
        </a:p>
      </dsp:txBody>
      <dsp:txXfrm>
        <a:off x="1435590" y="531"/>
        <a:ext cx="6451109" cy="1242935"/>
      </dsp:txXfrm>
    </dsp:sp>
    <dsp:sp modelId="{21DE8959-82A5-4739-A860-3867C5E2D777}">
      <dsp:nvSpPr>
        <dsp:cNvPr id="0" name=""/>
        <dsp:cNvSpPr/>
      </dsp:nvSpPr>
      <dsp:spPr>
        <a:xfrm>
          <a:off x="0" y="1554201"/>
          <a:ext cx="78867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DB3532-EB05-4E33-AD7F-1A93205EC4E2}">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8101F8B-3AF6-432A-A13A-B9983359F850}">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All feelings are valid: “It’s OK to feel angry, but it’s not OK to hit” (separating the child as a person from their behaviour).    </a:t>
          </a:r>
          <a:endParaRPr lang="en-US" sz="2300" kern="1200"/>
        </a:p>
      </dsp:txBody>
      <dsp:txXfrm>
        <a:off x="1435590" y="1554201"/>
        <a:ext cx="6451109" cy="1242935"/>
      </dsp:txXfrm>
    </dsp:sp>
    <dsp:sp modelId="{CA38F603-163F-4865-BD57-76E7759A7500}">
      <dsp:nvSpPr>
        <dsp:cNvPr id="0" name=""/>
        <dsp:cNvSpPr/>
      </dsp:nvSpPr>
      <dsp:spPr>
        <a:xfrm>
          <a:off x="0" y="3107870"/>
          <a:ext cx="7886700" cy="1242935"/>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A0293C7-8421-4D51-A942-7108A473B2A3}">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72E12AB-8FCF-448B-BF99-33EF7540C34F}">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Exploring the root causes of feelings - is the anger masking other feelings such as anxiety, fear, hurt or embarrassment?</a:t>
          </a:r>
          <a:endParaRPr lang="en-US" sz="2300" kern="1200"/>
        </a:p>
      </dsp:txBody>
      <dsp:txXfrm>
        <a:off x="1435590" y="3107870"/>
        <a:ext cx="6451109" cy="124293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62064B-E213-4007-B96B-BA9BC27C2CF3}">
      <dsp:nvSpPr>
        <dsp:cNvPr id="0" name=""/>
        <dsp:cNvSpPr/>
      </dsp:nvSpPr>
      <dsp:spPr>
        <a:xfrm>
          <a:off x="0" y="531"/>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AB77B60-BBE2-4B2D-91C8-8D752D8C6B6F}">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ED5364B-E15F-4092-89E8-0996C5B46040}">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“Something to look forward to”, using countdown mode and visualisation to maintain a positive mindset and outlook.</a:t>
          </a:r>
          <a:endParaRPr lang="en-US" sz="2300" kern="1200"/>
        </a:p>
      </dsp:txBody>
      <dsp:txXfrm>
        <a:off x="1435590" y="531"/>
        <a:ext cx="6451109" cy="1242935"/>
      </dsp:txXfrm>
    </dsp:sp>
    <dsp:sp modelId="{8D16D407-912B-423C-B434-41EBB5DB37BE}">
      <dsp:nvSpPr>
        <dsp:cNvPr id="0" name=""/>
        <dsp:cNvSpPr/>
      </dsp:nvSpPr>
      <dsp:spPr>
        <a:xfrm>
          <a:off x="0" y="1554201"/>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0B56136-B42E-4BD0-A004-CB3D8C8D662A}">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19B144-14BB-4DB1-BD95-42103D4AC910}">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What if “……………….” Happens? Challenge Mindset &gt;  “But what if it doesn’t?”</a:t>
          </a:r>
          <a:endParaRPr lang="en-US" sz="2300" kern="1200"/>
        </a:p>
      </dsp:txBody>
      <dsp:txXfrm>
        <a:off x="1435590" y="1554201"/>
        <a:ext cx="6451109" cy="1242935"/>
      </dsp:txXfrm>
    </dsp:sp>
    <dsp:sp modelId="{3D85DB62-1262-466D-A030-D6FEAAAD1924}">
      <dsp:nvSpPr>
        <dsp:cNvPr id="0" name=""/>
        <dsp:cNvSpPr/>
      </dsp:nvSpPr>
      <dsp:spPr>
        <a:xfrm>
          <a:off x="0" y="3107870"/>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53FCE8A-93A0-4122-9048-BA3E27F2EB70}">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DC4FFE0-F289-4E98-8433-B8582AE96263}">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022350">
            <a:lnSpc>
              <a:spcPct val="90000"/>
            </a:lnSpc>
            <a:spcBef>
              <a:spcPct val="0"/>
            </a:spcBef>
            <a:spcAft>
              <a:spcPct val="35000"/>
            </a:spcAft>
            <a:buNone/>
          </a:pPr>
          <a:r>
            <a:rPr lang="en-GB" sz="2300" kern="1200"/>
            <a:t>Visualisations – red balloon/cloud floating away with your worries; picturing your family, pet etc.</a:t>
          </a:r>
          <a:endParaRPr lang="en-US" sz="2300" kern="1200"/>
        </a:p>
      </dsp:txBody>
      <dsp:txXfrm>
        <a:off x="1435590" y="3107870"/>
        <a:ext cx="6451109" cy="124293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3239BF-98DF-4D6F-90CA-554EF71DEFF8}">
      <dsp:nvSpPr>
        <dsp:cNvPr id="0" name=""/>
        <dsp:cNvSpPr/>
      </dsp:nvSpPr>
      <dsp:spPr>
        <a:xfrm>
          <a:off x="0" y="531"/>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2584DA-33C8-4DC3-AC4B-9BC589DDA946}">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1FEFD5-01A2-4498-93ED-2F3C431B5E80}">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Grounding techniques</a:t>
          </a:r>
          <a:endParaRPr lang="en-US" sz="2500" kern="1200"/>
        </a:p>
      </dsp:txBody>
      <dsp:txXfrm>
        <a:off x="1435590" y="531"/>
        <a:ext cx="6451109" cy="1242935"/>
      </dsp:txXfrm>
    </dsp:sp>
    <dsp:sp modelId="{E3063788-8DCC-440F-82A0-85FF1E69DA8F}">
      <dsp:nvSpPr>
        <dsp:cNvPr id="0" name=""/>
        <dsp:cNvSpPr/>
      </dsp:nvSpPr>
      <dsp:spPr>
        <a:xfrm>
          <a:off x="0" y="1554201"/>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CC5347-58DC-4AA0-AF0B-245D02084C3E}">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612C3F-A5CA-4878-991F-F2FED1CF78DD}">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Breathing exercises</a:t>
          </a:r>
          <a:endParaRPr lang="en-US" sz="2500" kern="1200"/>
        </a:p>
      </dsp:txBody>
      <dsp:txXfrm>
        <a:off x="1435590" y="1554201"/>
        <a:ext cx="6451109" cy="1242935"/>
      </dsp:txXfrm>
    </dsp:sp>
    <dsp:sp modelId="{91918FD4-4A1C-44BD-B111-2090AC3419D9}">
      <dsp:nvSpPr>
        <dsp:cNvPr id="0" name=""/>
        <dsp:cNvSpPr/>
      </dsp:nvSpPr>
      <dsp:spPr>
        <a:xfrm>
          <a:off x="0" y="3107870"/>
          <a:ext cx="7886700" cy="1242935"/>
        </a:xfrm>
        <a:prstGeom prst="roundRect">
          <a:avLst>
            <a:gd name="adj" fmla="val 10000"/>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B8DB22F-9060-473E-B9AD-7A37566EEABB}">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668DBE2-1484-4A43-9D95-4BBC0983B306}">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kern="1200"/>
            <a:t>Positive Affirmations – “I can do this!”</a:t>
          </a:r>
          <a:endParaRPr lang="en-US" sz="2500" kern="1200"/>
        </a:p>
      </dsp:txBody>
      <dsp:txXfrm>
        <a:off x="1435590" y="3107870"/>
        <a:ext cx="6451109" cy="124293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5AF704-E57E-4145-BE46-027EC00538FF}">
      <dsp:nvSpPr>
        <dsp:cNvPr id="0" name=""/>
        <dsp:cNvSpPr/>
      </dsp:nvSpPr>
      <dsp:spPr>
        <a:xfrm>
          <a:off x="0" y="53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1A2E8EC-2816-43E5-8DBB-28689CF1E04E}">
      <dsp:nvSpPr>
        <dsp:cNvPr id="0" name=""/>
        <dsp:cNvSpPr/>
      </dsp:nvSpPr>
      <dsp:spPr>
        <a:xfrm>
          <a:off x="375988" y="28019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D390A2-5932-439F-8227-E883D1AE7153}">
      <dsp:nvSpPr>
        <dsp:cNvPr id="0" name=""/>
        <dsp:cNvSpPr/>
      </dsp:nvSpPr>
      <dsp:spPr>
        <a:xfrm>
          <a:off x="1435590" y="53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b="1" kern="1200"/>
            <a:t>Football discipline analogy/Gaming analogy. </a:t>
          </a:r>
          <a:endParaRPr lang="en-US" sz="2500" kern="1200"/>
        </a:p>
      </dsp:txBody>
      <dsp:txXfrm>
        <a:off x="1435590" y="531"/>
        <a:ext cx="6451109" cy="1242935"/>
      </dsp:txXfrm>
    </dsp:sp>
    <dsp:sp modelId="{3AAA46FB-9492-458B-888D-E86EA72B9822}">
      <dsp:nvSpPr>
        <dsp:cNvPr id="0" name=""/>
        <dsp:cNvSpPr/>
      </dsp:nvSpPr>
      <dsp:spPr>
        <a:xfrm>
          <a:off x="0" y="1554201"/>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2DD476E-845B-4B86-B855-43555913BB04}">
      <dsp:nvSpPr>
        <dsp:cNvPr id="0" name=""/>
        <dsp:cNvSpPr/>
      </dsp:nvSpPr>
      <dsp:spPr>
        <a:xfrm>
          <a:off x="375988" y="183386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0379FE-C94C-451E-BE43-497144439069}">
      <dsp:nvSpPr>
        <dsp:cNvPr id="0" name=""/>
        <dsp:cNvSpPr/>
      </dsp:nvSpPr>
      <dsp:spPr>
        <a:xfrm>
          <a:off x="1435590" y="1554201"/>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b="1" kern="1200"/>
            <a:t>*No quick fix or miracle cures! </a:t>
          </a:r>
          <a:endParaRPr lang="en-US" sz="2500" kern="1200"/>
        </a:p>
      </dsp:txBody>
      <dsp:txXfrm>
        <a:off x="1435590" y="1554201"/>
        <a:ext cx="6451109" cy="1242935"/>
      </dsp:txXfrm>
    </dsp:sp>
    <dsp:sp modelId="{0F538C20-6434-4004-88E0-3D52FE3FB35A}">
      <dsp:nvSpPr>
        <dsp:cNvPr id="0" name=""/>
        <dsp:cNvSpPr/>
      </dsp:nvSpPr>
      <dsp:spPr>
        <a:xfrm>
          <a:off x="0" y="3107870"/>
          <a:ext cx="7886700" cy="1242935"/>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5F0BE6-2452-4AA3-9BA6-8C846071E4F3}">
      <dsp:nvSpPr>
        <dsp:cNvPr id="0" name=""/>
        <dsp:cNvSpPr/>
      </dsp:nvSpPr>
      <dsp:spPr>
        <a:xfrm>
          <a:off x="375988" y="3387531"/>
          <a:ext cx="683614" cy="683614"/>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E8C01BB-431C-4C1E-8DB0-3FB2FFFC2DBE}">
      <dsp:nvSpPr>
        <dsp:cNvPr id="0" name=""/>
        <dsp:cNvSpPr/>
      </dsp:nvSpPr>
      <dsp:spPr>
        <a:xfrm>
          <a:off x="1435590" y="3107870"/>
          <a:ext cx="6451109" cy="124293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1544" tIns="131544" rIns="131544" bIns="131544" numCol="1" spcCol="1270" anchor="ctr" anchorCtr="0">
          <a:noAutofit/>
        </a:bodyPr>
        <a:lstStyle/>
        <a:p>
          <a:pPr marL="0" lvl="0" indent="0" algn="l" defTabSz="1111250">
            <a:lnSpc>
              <a:spcPct val="90000"/>
            </a:lnSpc>
            <a:spcBef>
              <a:spcPct val="0"/>
            </a:spcBef>
            <a:spcAft>
              <a:spcPct val="35000"/>
            </a:spcAft>
            <a:buNone/>
          </a:pPr>
          <a:r>
            <a:rPr lang="en-GB" sz="2500" b="1" kern="1200"/>
            <a:t>Things can change.</a:t>
          </a:r>
          <a:endParaRPr lang="en-US" sz="2500" kern="1200"/>
        </a:p>
      </dsp:txBody>
      <dsp:txXfrm>
        <a:off x="1435590" y="3107870"/>
        <a:ext cx="6451109" cy="1242935"/>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1370E3-F1BE-4B45-B628-B9ADBD15390D}">
      <dsp:nvSpPr>
        <dsp:cNvPr id="0" name=""/>
        <dsp:cNvSpPr/>
      </dsp:nvSpPr>
      <dsp:spPr>
        <a:xfrm>
          <a:off x="0" y="836571"/>
          <a:ext cx="7886700" cy="154443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6B01A7-84A4-43B2-9E8F-8411B0272547}">
      <dsp:nvSpPr>
        <dsp:cNvPr id="0" name=""/>
        <dsp:cNvSpPr/>
      </dsp:nvSpPr>
      <dsp:spPr>
        <a:xfrm>
          <a:off x="467193" y="1184070"/>
          <a:ext cx="849441" cy="84944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DBBEAB-E6F4-47EA-8C6C-380A797DDAF8}">
      <dsp:nvSpPr>
        <dsp:cNvPr id="0" name=""/>
        <dsp:cNvSpPr/>
      </dsp:nvSpPr>
      <dsp:spPr>
        <a:xfrm>
          <a:off x="1783828" y="836571"/>
          <a:ext cx="6102871" cy="1544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453" tIns="163453" rIns="163453" bIns="163453" numCol="1" spcCol="1270" anchor="ctr" anchorCtr="0">
          <a:noAutofit/>
        </a:bodyPr>
        <a:lstStyle/>
        <a:p>
          <a:pPr marL="0" lvl="0" indent="0" algn="l" defTabSz="1022350">
            <a:lnSpc>
              <a:spcPct val="100000"/>
            </a:lnSpc>
            <a:spcBef>
              <a:spcPct val="0"/>
            </a:spcBef>
            <a:spcAft>
              <a:spcPct val="35000"/>
            </a:spcAft>
            <a:buNone/>
          </a:pPr>
          <a:r>
            <a:rPr lang="en-GB" sz="2300" b="1" kern="1200" dirty="0"/>
            <a:t>*What Strategies have you used/do you use with your children to help with their emotional wellbeing? Are the strategies effective?</a:t>
          </a:r>
          <a:endParaRPr lang="en-US" sz="2300" kern="1200" dirty="0"/>
        </a:p>
      </dsp:txBody>
      <dsp:txXfrm>
        <a:off x="1783828" y="836571"/>
        <a:ext cx="6102871" cy="1544439"/>
      </dsp:txXfrm>
    </dsp:sp>
    <dsp:sp modelId="{10731466-5B6F-4718-B178-6681E741C54E}">
      <dsp:nvSpPr>
        <dsp:cNvPr id="0" name=""/>
        <dsp:cNvSpPr/>
      </dsp:nvSpPr>
      <dsp:spPr>
        <a:xfrm>
          <a:off x="0" y="2767121"/>
          <a:ext cx="7886700" cy="1544439"/>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4DC571B-53A5-476C-8668-2328C832C0E9}">
      <dsp:nvSpPr>
        <dsp:cNvPr id="0" name=""/>
        <dsp:cNvSpPr/>
      </dsp:nvSpPr>
      <dsp:spPr>
        <a:xfrm>
          <a:off x="467193" y="3114620"/>
          <a:ext cx="849441" cy="84944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DBBDF2-0121-45F1-9BA4-87284BCD3243}">
      <dsp:nvSpPr>
        <dsp:cNvPr id="0" name=""/>
        <dsp:cNvSpPr/>
      </dsp:nvSpPr>
      <dsp:spPr>
        <a:xfrm>
          <a:off x="1783828" y="2767121"/>
          <a:ext cx="6102871" cy="154443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3453" tIns="163453" rIns="163453" bIns="163453" numCol="1" spcCol="1270" anchor="ctr" anchorCtr="0">
          <a:noAutofit/>
        </a:bodyPr>
        <a:lstStyle/>
        <a:p>
          <a:pPr marL="0" lvl="0" indent="0" algn="l" defTabSz="1022350">
            <a:lnSpc>
              <a:spcPct val="100000"/>
            </a:lnSpc>
            <a:spcBef>
              <a:spcPct val="0"/>
            </a:spcBef>
            <a:spcAft>
              <a:spcPct val="35000"/>
            </a:spcAft>
            <a:buNone/>
          </a:pPr>
          <a:r>
            <a:rPr lang="en-GB" sz="2300" b="1" kern="1200" dirty="0"/>
            <a:t>FL Feelings Cards – what are the children feeling?</a:t>
          </a:r>
          <a:endParaRPr lang="en-US" sz="2300" kern="1200" dirty="0"/>
        </a:p>
      </dsp:txBody>
      <dsp:txXfrm>
        <a:off x="1783828" y="2767121"/>
        <a:ext cx="6102871" cy="154443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98D009-7F05-4CC6-9280-1E5498C13390}">
      <dsp:nvSpPr>
        <dsp:cNvPr id="0" name=""/>
        <dsp:cNvSpPr/>
      </dsp:nvSpPr>
      <dsp:spPr>
        <a:xfrm>
          <a:off x="0" y="707092"/>
          <a:ext cx="7886700" cy="1305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DCAA958-6D1D-4409-B463-29E07D5D128F}">
      <dsp:nvSpPr>
        <dsp:cNvPr id="0" name=""/>
        <dsp:cNvSpPr/>
      </dsp:nvSpPr>
      <dsp:spPr>
        <a:xfrm>
          <a:off x="394883" y="1000807"/>
          <a:ext cx="717970" cy="7179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2E2C25A-01A4-4F53-88F2-298F40CE0BFA}">
      <dsp:nvSpPr>
        <dsp:cNvPr id="0" name=""/>
        <dsp:cNvSpPr/>
      </dsp:nvSpPr>
      <dsp:spPr>
        <a:xfrm>
          <a:off x="1507738" y="707092"/>
          <a:ext cx="63789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977900">
            <a:lnSpc>
              <a:spcPct val="100000"/>
            </a:lnSpc>
            <a:spcBef>
              <a:spcPct val="0"/>
            </a:spcBef>
            <a:spcAft>
              <a:spcPct val="35000"/>
            </a:spcAft>
            <a:buNone/>
          </a:pPr>
          <a:r>
            <a:rPr lang="en-GB" sz="2200" kern="1200"/>
            <a:t>Thank you for joining us today – we hope you have found the drop-in session useful.  </a:t>
          </a:r>
          <a:endParaRPr lang="en-US" sz="2200" kern="1200"/>
        </a:p>
      </dsp:txBody>
      <dsp:txXfrm>
        <a:off x="1507738" y="707092"/>
        <a:ext cx="6378961" cy="1305401"/>
      </dsp:txXfrm>
    </dsp:sp>
    <dsp:sp modelId="{8A3D15A1-2696-4F28-A859-642EE1640B85}">
      <dsp:nvSpPr>
        <dsp:cNvPr id="0" name=""/>
        <dsp:cNvSpPr/>
      </dsp:nvSpPr>
      <dsp:spPr>
        <a:xfrm>
          <a:off x="0" y="2338844"/>
          <a:ext cx="7886700" cy="1305401"/>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782B497-8E16-4871-97C0-1C60467F31C8}">
      <dsp:nvSpPr>
        <dsp:cNvPr id="0" name=""/>
        <dsp:cNvSpPr/>
      </dsp:nvSpPr>
      <dsp:spPr>
        <a:xfrm>
          <a:off x="394883" y="2632559"/>
          <a:ext cx="717970" cy="71797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C03D654-6EE6-45BA-812E-78603A79E74C}">
      <dsp:nvSpPr>
        <dsp:cNvPr id="0" name=""/>
        <dsp:cNvSpPr/>
      </dsp:nvSpPr>
      <dsp:spPr>
        <a:xfrm>
          <a:off x="1507738" y="2338844"/>
          <a:ext cx="6378961" cy="130540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8155" tIns="138155" rIns="138155" bIns="138155" numCol="1" spcCol="1270" anchor="ctr" anchorCtr="0">
          <a:noAutofit/>
        </a:bodyPr>
        <a:lstStyle/>
        <a:p>
          <a:pPr marL="0" lvl="0" indent="0" algn="l" defTabSz="977900">
            <a:lnSpc>
              <a:spcPct val="100000"/>
            </a:lnSpc>
            <a:spcBef>
              <a:spcPct val="0"/>
            </a:spcBef>
            <a:spcAft>
              <a:spcPct val="35000"/>
            </a:spcAft>
            <a:buNone/>
          </a:pPr>
          <a:r>
            <a:rPr lang="en-GB" sz="2200" kern="1200"/>
            <a:t>We would really sppreciate it if you could take a minute or two to complete an evaluation form and tell us your thoughts! </a:t>
          </a:r>
          <a:endParaRPr lang="en-US" sz="2200" kern="1200"/>
        </a:p>
      </dsp:txBody>
      <dsp:txXfrm>
        <a:off x="1507738" y="2338844"/>
        <a:ext cx="6378961" cy="1305401"/>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C01584E4-A889-4C74-88EA-82423115F2EF}"/>
              </a:ext>
            </a:extLst>
          </p:cNvPr>
          <p:cNvSpPr>
            <a:spLocks noGrp="1"/>
          </p:cNvSpPr>
          <p:nvPr>
            <p:ph type="hdr" sz="quarter"/>
          </p:nvPr>
        </p:nvSpPr>
        <p:spPr>
          <a:xfrm>
            <a:off x="1" y="1"/>
            <a:ext cx="3169920" cy="480060"/>
          </a:xfrm>
          <a:prstGeom prst="rect">
            <a:avLst/>
          </a:prstGeom>
        </p:spPr>
        <p:txBody>
          <a:bodyPr vert="horz" lIns="96658" tIns="48329" rIns="96658" bIns="48329" rtlCol="0"/>
          <a:lstStyle>
            <a:lvl1pPr algn="l" eaLnBrk="1" fontAlgn="auto" hangingPunct="1">
              <a:spcBef>
                <a:spcPts val="0"/>
              </a:spcBef>
              <a:spcAft>
                <a:spcPts val="0"/>
              </a:spcAft>
              <a:defRPr sz="1300">
                <a:latin typeface="+mn-lt"/>
                <a:cs typeface="+mn-cs"/>
              </a:defRPr>
            </a:lvl1pPr>
          </a:lstStyle>
          <a:p>
            <a:pPr>
              <a:defRPr/>
            </a:pPr>
            <a:r>
              <a:rPr lang="en-GB"/>
              <a:t>Academies – to be or not to be?</a:t>
            </a:r>
          </a:p>
        </p:txBody>
      </p:sp>
      <p:sp>
        <p:nvSpPr>
          <p:cNvPr id="3" name="Date Placeholder 2">
            <a:extLst>
              <a:ext uri="{FF2B5EF4-FFF2-40B4-BE49-F238E27FC236}">
                <a16:creationId xmlns:a16="http://schemas.microsoft.com/office/drawing/2014/main" id="{BE76730B-BC76-47F3-8354-022D859001FD}"/>
              </a:ext>
            </a:extLst>
          </p:cNvPr>
          <p:cNvSpPr>
            <a:spLocks noGrp="1"/>
          </p:cNvSpPr>
          <p:nvPr>
            <p:ph type="dt" sz="quarter" idx="1"/>
          </p:nvPr>
        </p:nvSpPr>
        <p:spPr>
          <a:xfrm>
            <a:off x="4143588" y="1"/>
            <a:ext cx="3169920" cy="480060"/>
          </a:xfrm>
          <a:prstGeom prst="rect">
            <a:avLst/>
          </a:prstGeom>
        </p:spPr>
        <p:txBody>
          <a:bodyPr vert="horz" lIns="96658" tIns="48329" rIns="96658" bIns="48329" rtlCol="0"/>
          <a:lstStyle>
            <a:lvl1pPr algn="r" eaLnBrk="1" fontAlgn="auto" hangingPunct="1">
              <a:spcBef>
                <a:spcPts val="0"/>
              </a:spcBef>
              <a:spcAft>
                <a:spcPts val="0"/>
              </a:spcAft>
              <a:defRPr sz="1300">
                <a:latin typeface="+mn-lt"/>
                <a:cs typeface="+mn-cs"/>
              </a:defRPr>
            </a:lvl1pPr>
          </a:lstStyle>
          <a:p>
            <a:pPr>
              <a:defRPr/>
            </a:pPr>
            <a:fld id="{B6F4170C-F92D-46BA-B533-083A3144FE6C}" type="datetimeFigureOut">
              <a:rPr lang="en-GB"/>
              <a:pPr>
                <a:defRPr/>
              </a:pPr>
              <a:t>29/04/2026</a:t>
            </a:fld>
            <a:endParaRPr lang="en-GB"/>
          </a:p>
        </p:txBody>
      </p:sp>
      <p:sp>
        <p:nvSpPr>
          <p:cNvPr id="4" name="Footer Placeholder 3">
            <a:extLst>
              <a:ext uri="{FF2B5EF4-FFF2-40B4-BE49-F238E27FC236}">
                <a16:creationId xmlns:a16="http://schemas.microsoft.com/office/drawing/2014/main" id="{6CFA6BAD-4C35-451E-BD93-B10CADF7ABDC}"/>
              </a:ext>
            </a:extLst>
          </p:cNvPr>
          <p:cNvSpPr>
            <a:spLocks noGrp="1"/>
          </p:cNvSpPr>
          <p:nvPr>
            <p:ph type="ftr" sz="quarter" idx="2"/>
          </p:nvPr>
        </p:nvSpPr>
        <p:spPr>
          <a:xfrm>
            <a:off x="1" y="9119474"/>
            <a:ext cx="3169920" cy="480060"/>
          </a:xfrm>
          <a:prstGeom prst="rect">
            <a:avLst/>
          </a:prstGeom>
        </p:spPr>
        <p:txBody>
          <a:bodyPr vert="horz" lIns="96658" tIns="48329" rIns="96658" bIns="48329" rtlCol="0" anchor="b"/>
          <a:lstStyle>
            <a:lvl1pPr algn="l" eaLnBrk="1" fontAlgn="auto" hangingPunct="1">
              <a:spcBef>
                <a:spcPts val="0"/>
              </a:spcBef>
              <a:spcAft>
                <a:spcPts val="0"/>
              </a:spcAft>
              <a:defRPr sz="1300">
                <a:latin typeface="+mn-lt"/>
                <a:cs typeface="+mn-cs"/>
              </a:defRPr>
            </a:lvl1pPr>
          </a:lstStyle>
          <a:p>
            <a:pPr>
              <a:defRPr/>
            </a:pPr>
            <a:r>
              <a:rPr lang="en-GB"/>
              <a:t>David Marriott Limited</a:t>
            </a:r>
          </a:p>
          <a:p>
            <a:pPr>
              <a:defRPr/>
            </a:pPr>
            <a:r>
              <a:rPr lang="en-GB"/>
              <a:t>www.thegovernor.org.uk</a:t>
            </a:r>
          </a:p>
        </p:txBody>
      </p:sp>
      <p:sp>
        <p:nvSpPr>
          <p:cNvPr id="5" name="Slide Number Placeholder 4">
            <a:extLst>
              <a:ext uri="{FF2B5EF4-FFF2-40B4-BE49-F238E27FC236}">
                <a16:creationId xmlns:a16="http://schemas.microsoft.com/office/drawing/2014/main" id="{78B31635-0A2A-45ED-9254-DF0C5D8D1FEF}"/>
              </a:ext>
            </a:extLst>
          </p:cNvPr>
          <p:cNvSpPr>
            <a:spLocks noGrp="1"/>
          </p:cNvSpPr>
          <p:nvPr>
            <p:ph type="sldNum" sz="quarter" idx="3"/>
          </p:nvPr>
        </p:nvSpPr>
        <p:spPr>
          <a:xfrm>
            <a:off x="4143588" y="9119474"/>
            <a:ext cx="3169920" cy="480060"/>
          </a:xfrm>
          <a:prstGeom prst="rect">
            <a:avLst/>
          </a:prstGeom>
        </p:spPr>
        <p:txBody>
          <a:bodyPr vert="horz" wrap="square" lIns="96658" tIns="48329" rIns="96658" bIns="48329" numCol="1" anchor="b" anchorCtr="0" compatLnSpc="1">
            <a:prstTxWarp prst="textNoShape">
              <a:avLst/>
            </a:prstTxWarp>
          </a:bodyPr>
          <a:lstStyle>
            <a:lvl1pPr algn="r" eaLnBrk="1" hangingPunct="1">
              <a:defRPr sz="1300">
                <a:latin typeface="Calibri" panose="020F0502020204030204" pitchFamily="34" charset="0"/>
              </a:defRPr>
            </a:lvl1pPr>
          </a:lstStyle>
          <a:p>
            <a:fld id="{076D8BF5-A26E-487F-8B6B-4769672DE758}" type="slidenum">
              <a:rPr lang="en-GB" altLang="en-US"/>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6598267B-65E2-43BA-9E07-289DC2EB2873}"/>
              </a:ext>
            </a:extLst>
          </p:cNvPr>
          <p:cNvSpPr>
            <a:spLocks noGrp="1"/>
          </p:cNvSpPr>
          <p:nvPr>
            <p:ph type="hdr" sz="quarter"/>
          </p:nvPr>
        </p:nvSpPr>
        <p:spPr>
          <a:xfrm>
            <a:off x="1" y="1"/>
            <a:ext cx="3169920" cy="480060"/>
          </a:xfrm>
          <a:prstGeom prst="rect">
            <a:avLst/>
          </a:prstGeom>
        </p:spPr>
        <p:txBody>
          <a:bodyPr vert="horz" lIns="96658" tIns="48329" rIns="96658" bIns="48329" rtlCol="0"/>
          <a:lstStyle>
            <a:lvl1pPr algn="l" eaLnBrk="1" fontAlgn="auto" hangingPunct="1">
              <a:spcBef>
                <a:spcPts val="0"/>
              </a:spcBef>
              <a:spcAft>
                <a:spcPts val="0"/>
              </a:spcAft>
              <a:defRPr sz="1300">
                <a:latin typeface="+mn-lt"/>
                <a:cs typeface="+mn-cs"/>
              </a:defRPr>
            </a:lvl1pPr>
          </a:lstStyle>
          <a:p>
            <a:pPr>
              <a:defRPr/>
            </a:pPr>
            <a:endParaRPr lang="en-GB"/>
          </a:p>
        </p:txBody>
      </p:sp>
      <p:sp>
        <p:nvSpPr>
          <p:cNvPr id="3" name="Date Placeholder 2">
            <a:extLst>
              <a:ext uri="{FF2B5EF4-FFF2-40B4-BE49-F238E27FC236}">
                <a16:creationId xmlns:a16="http://schemas.microsoft.com/office/drawing/2014/main" id="{8A28A79B-46C0-4747-B39E-FF105E3FF5E0}"/>
              </a:ext>
            </a:extLst>
          </p:cNvPr>
          <p:cNvSpPr>
            <a:spLocks noGrp="1"/>
          </p:cNvSpPr>
          <p:nvPr>
            <p:ph type="dt" idx="1"/>
          </p:nvPr>
        </p:nvSpPr>
        <p:spPr>
          <a:xfrm>
            <a:off x="4143588" y="1"/>
            <a:ext cx="3169920" cy="480060"/>
          </a:xfrm>
          <a:prstGeom prst="rect">
            <a:avLst/>
          </a:prstGeom>
        </p:spPr>
        <p:txBody>
          <a:bodyPr vert="horz" lIns="96658" tIns="48329" rIns="96658" bIns="48329" rtlCol="0"/>
          <a:lstStyle>
            <a:lvl1pPr algn="r" eaLnBrk="1" fontAlgn="auto" hangingPunct="1">
              <a:spcBef>
                <a:spcPts val="0"/>
              </a:spcBef>
              <a:spcAft>
                <a:spcPts val="0"/>
              </a:spcAft>
              <a:defRPr sz="1300">
                <a:latin typeface="+mn-lt"/>
                <a:cs typeface="+mn-cs"/>
              </a:defRPr>
            </a:lvl1pPr>
          </a:lstStyle>
          <a:p>
            <a:pPr>
              <a:defRPr/>
            </a:pPr>
            <a:fld id="{3803354E-2CBC-4DE0-B779-EF5C55CBEFDC}" type="datetimeFigureOut">
              <a:rPr lang="en-GB"/>
              <a:pPr>
                <a:defRPr/>
              </a:pPr>
              <a:t>29/04/2026</a:t>
            </a:fld>
            <a:endParaRPr lang="en-GB"/>
          </a:p>
        </p:txBody>
      </p:sp>
      <p:sp>
        <p:nvSpPr>
          <p:cNvPr id="4" name="Slide Image Placeholder 3">
            <a:extLst>
              <a:ext uri="{FF2B5EF4-FFF2-40B4-BE49-F238E27FC236}">
                <a16:creationId xmlns:a16="http://schemas.microsoft.com/office/drawing/2014/main" id="{8C7E2C82-1F2E-44AB-8E9D-FF7DD3AF4FD8}"/>
              </a:ext>
            </a:extLst>
          </p:cNvPr>
          <p:cNvSpPr>
            <a:spLocks noGrp="1" noRot="1" noChangeAspect="1"/>
          </p:cNvSpPr>
          <p:nvPr>
            <p:ph type="sldImg" idx="2"/>
          </p:nvPr>
        </p:nvSpPr>
        <p:spPr>
          <a:xfrm>
            <a:off x="1257300" y="720725"/>
            <a:ext cx="4800600" cy="3600450"/>
          </a:xfrm>
          <a:prstGeom prst="rect">
            <a:avLst/>
          </a:prstGeom>
          <a:noFill/>
          <a:ln w="12700">
            <a:solidFill>
              <a:prstClr val="black"/>
            </a:solidFill>
          </a:ln>
        </p:spPr>
        <p:txBody>
          <a:bodyPr vert="horz" lIns="96658" tIns="48329" rIns="96658" bIns="48329" rtlCol="0" anchor="ctr"/>
          <a:lstStyle/>
          <a:p>
            <a:pPr lvl="0"/>
            <a:endParaRPr lang="en-GB" noProof="0"/>
          </a:p>
        </p:txBody>
      </p:sp>
      <p:sp>
        <p:nvSpPr>
          <p:cNvPr id="5" name="Notes Placeholder 4">
            <a:extLst>
              <a:ext uri="{FF2B5EF4-FFF2-40B4-BE49-F238E27FC236}">
                <a16:creationId xmlns:a16="http://schemas.microsoft.com/office/drawing/2014/main" id="{DAFE6F79-04E8-4D98-936B-6BCA65C02823}"/>
              </a:ext>
            </a:extLst>
          </p:cNvPr>
          <p:cNvSpPr>
            <a:spLocks noGrp="1"/>
          </p:cNvSpPr>
          <p:nvPr>
            <p:ph type="body" sz="quarter" idx="3"/>
          </p:nvPr>
        </p:nvSpPr>
        <p:spPr>
          <a:xfrm>
            <a:off x="731520" y="4560570"/>
            <a:ext cx="5852160" cy="4320540"/>
          </a:xfrm>
          <a:prstGeom prst="rect">
            <a:avLst/>
          </a:prstGeom>
        </p:spPr>
        <p:txBody>
          <a:bodyPr vert="horz" lIns="96658" tIns="48329" rIns="96658" bIns="4832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665F74E5-552A-443F-A2FA-2E3261298671}"/>
              </a:ext>
            </a:extLst>
          </p:cNvPr>
          <p:cNvSpPr>
            <a:spLocks noGrp="1"/>
          </p:cNvSpPr>
          <p:nvPr>
            <p:ph type="ftr" sz="quarter" idx="4"/>
          </p:nvPr>
        </p:nvSpPr>
        <p:spPr>
          <a:xfrm>
            <a:off x="1" y="9119474"/>
            <a:ext cx="3169920" cy="480060"/>
          </a:xfrm>
          <a:prstGeom prst="rect">
            <a:avLst/>
          </a:prstGeom>
        </p:spPr>
        <p:txBody>
          <a:bodyPr vert="horz" lIns="96658" tIns="48329" rIns="96658" bIns="48329" rtlCol="0" anchor="b"/>
          <a:lstStyle>
            <a:lvl1pPr algn="l" eaLnBrk="1" fontAlgn="auto" hangingPunct="1">
              <a:spcBef>
                <a:spcPts val="0"/>
              </a:spcBef>
              <a:spcAft>
                <a:spcPts val="0"/>
              </a:spcAft>
              <a:defRPr sz="1300">
                <a:latin typeface="+mn-lt"/>
                <a:cs typeface="+mn-cs"/>
              </a:defRPr>
            </a:lvl1pPr>
          </a:lstStyle>
          <a:p>
            <a:pPr>
              <a:defRPr/>
            </a:pPr>
            <a:endParaRPr lang="en-GB"/>
          </a:p>
        </p:txBody>
      </p:sp>
      <p:sp>
        <p:nvSpPr>
          <p:cNvPr id="7" name="Slide Number Placeholder 6">
            <a:extLst>
              <a:ext uri="{FF2B5EF4-FFF2-40B4-BE49-F238E27FC236}">
                <a16:creationId xmlns:a16="http://schemas.microsoft.com/office/drawing/2014/main" id="{743A5827-6058-431E-A301-EF60CFAB1EEA}"/>
              </a:ext>
            </a:extLst>
          </p:cNvPr>
          <p:cNvSpPr>
            <a:spLocks noGrp="1"/>
          </p:cNvSpPr>
          <p:nvPr>
            <p:ph type="sldNum" sz="quarter" idx="5"/>
          </p:nvPr>
        </p:nvSpPr>
        <p:spPr>
          <a:xfrm>
            <a:off x="4143588" y="9119474"/>
            <a:ext cx="3169920" cy="480060"/>
          </a:xfrm>
          <a:prstGeom prst="rect">
            <a:avLst/>
          </a:prstGeom>
        </p:spPr>
        <p:txBody>
          <a:bodyPr vert="horz" wrap="square" lIns="96658" tIns="48329" rIns="96658" bIns="48329" numCol="1" anchor="b" anchorCtr="0" compatLnSpc="1">
            <a:prstTxWarp prst="textNoShape">
              <a:avLst/>
            </a:prstTxWarp>
          </a:bodyPr>
          <a:lstStyle>
            <a:lvl1pPr algn="r" eaLnBrk="1" hangingPunct="1">
              <a:defRPr sz="1300">
                <a:latin typeface="Calibri" panose="020F0502020204030204" pitchFamily="34" charset="0"/>
              </a:defRPr>
            </a:lvl1pPr>
          </a:lstStyle>
          <a:p>
            <a:fld id="{B5F13B20-8023-4B57-BC5C-FB3C215C3001}" type="slidenum">
              <a:rPr lang="en-GB" altLang="en-US"/>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Visual reminder</a:t>
            </a:r>
          </a:p>
        </p:txBody>
      </p:sp>
      <p:sp>
        <p:nvSpPr>
          <p:cNvPr id="4" name="Slide Number Placeholder 3"/>
          <p:cNvSpPr>
            <a:spLocks noGrp="1"/>
          </p:cNvSpPr>
          <p:nvPr>
            <p:ph type="sldNum" sz="quarter" idx="5"/>
          </p:nvPr>
        </p:nvSpPr>
        <p:spPr/>
        <p:txBody>
          <a:bodyPr/>
          <a:lstStyle/>
          <a:p>
            <a:fld id="{B5F13B20-8023-4B57-BC5C-FB3C215C3001}" type="slidenum">
              <a:rPr lang="en-GB" altLang="en-US" smtClean="0"/>
              <a:pPr/>
              <a:t>2</a:t>
            </a:fld>
            <a:endParaRPr lang="en-GB" altLang="en-US"/>
          </a:p>
        </p:txBody>
      </p:sp>
    </p:spTree>
    <p:extLst>
      <p:ext uri="{BB962C8B-B14F-4D97-AF65-F5344CB8AC3E}">
        <p14:creationId xmlns:p14="http://schemas.microsoft.com/office/powerpoint/2010/main" val="2513285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5F13B20-8023-4B57-BC5C-FB3C215C3001}" type="slidenum">
              <a:rPr lang="en-GB" altLang="en-US" smtClean="0"/>
              <a:pPr/>
              <a:t>3</a:t>
            </a:fld>
            <a:endParaRPr lang="en-GB" altLang="en-US"/>
          </a:p>
        </p:txBody>
      </p:sp>
    </p:spTree>
    <p:extLst>
      <p:ext uri="{BB962C8B-B14F-4D97-AF65-F5344CB8AC3E}">
        <p14:creationId xmlns:p14="http://schemas.microsoft.com/office/powerpoint/2010/main" val="166565506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5F13B20-8023-4B57-BC5C-FB3C215C3001}" type="slidenum">
              <a:rPr lang="en-GB" altLang="en-US" smtClean="0"/>
              <a:pPr/>
              <a:t>8</a:t>
            </a:fld>
            <a:endParaRPr lang="en-GB" altLang="en-US"/>
          </a:p>
        </p:txBody>
      </p:sp>
    </p:spTree>
    <p:extLst>
      <p:ext uri="{BB962C8B-B14F-4D97-AF65-F5344CB8AC3E}">
        <p14:creationId xmlns:p14="http://schemas.microsoft.com/office/powerpoint/2010/main" val="40419179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5F13B20-8023-4B57-BC5C-FB3C215C3001}" type="slidenum">
              <a:rPr lang="en-GB" altLang="en-US" smtClean="0"/>
              <a:pPr/>
              <a:t>18</a:t>
            </a:fld>
            <a:endParaRPr lang="en-GB" altLang="en-US"/>
          </a:p>
        </p:txBody>
      </p:sp>
    </p:spTree>
    <p:extLst>
      <p:ext uri="{BB962C8B-B14F-4D97-AF65-F5344CB8AC3E}">
        <p14:creationId xmlns:p14="http://schemas.microsoft.com/office/powerpoint/2010/main" val="277955802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BCD5D2EA-059C-4E79-8C52-8DB566DAB0F2}"/>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19190692">
            <a:off x="8162925" y="4970463"/>
            <a:ext cx="884238" cy="84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a:extLst>
              <a:ext uri="{FF2B5EF4-FFF2-40B4-BE49-F238E27FC236}">
                <a16:creationId xmlns:a16="http://schemas.microsoft.com/office/drawing/2014/main" id="{7BDD87EE-641C-48D7-9038-1C873E861DD0}"/>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280275" y="5124450"/>
            <a:ext cx="958850"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1143000" y="1122363"/>
            <a:ext cx="6858000" cy="2387600"/>
          </a:xfrm>
        </p:spPr>
        <p:txBody>
          <a:bodyPr anchor="b"/>
          <a:lstStyle>
            <a:lvl1pPr algn="ctr">
              <a:defRPr sz="4500">
                <a:solidFill>
                  <a:srgbClr val="10069F"/>
                </a:solidFill>
                <a:latin typeface="Nunito" panose="02000503030000020003" pitchFamily="2" charset="0"/>
              </a:defRPr>
            </a:lvl1pPr>
          </a:lstStyle>
          <a:p>
            <a:r>
              <a:rPr lang="en-US"/>
              <a:t>Click to edit Master title style</a:t>
            </a:r>
            <a:endParaRPr lang="en-GB"/>
          </a:p>
        </p:txBody>
      </p:sp>
      <p:sp>
        <p:nvSpPr>
          <p:cNvPr id="3" name="Subtitle 2"/>
          <p:cNvSpPr>
            <a:spLocks noGrp="1"/>
          </p:cNvSpPr>
          <p:nvPr>
            <p:ph type="subTitle" idx="1"/>
          </p:nvPr>
        </p:nvSpPr>
        <p:spPr>
          <a:xfrm>
            <a:off x="1172729" y="3600273"/>
            <a:ext cx="6858000" cy="1655762"/>
          </a:xfrm>
        </p:spPr>
        <p:txBody>
          <a:bodyPr/>
          <a:lstStyle>
            <a:lvl1pPr marL="0" indent="0" algn="ctr">
              <a:buNone/>
              <a:defRPr sz="1800">
                <a:solidFill>
                  <a:srgbClr val="10069F"/>
                </a:solidFill>
                <a:latin typeface="Arial" panose="020B0604020202020204" pitchFamily="34" charset="0"/>
                <a:cs typeface="Arial" panose="020B0604020202020204" pitchFamily="34" charset="0"/>
              </a:defRPr>
            </a:lvl1pPr>
            <a:lvl2pPr marL="342892" indent="0" algn="ctr">
              <a:buNone/>
              <a:defRPr sz="1500"/>
            </a:lvl2pPr>
            <a:lvl3pPr marL="685783" indent="0" algn="ctr">
              <a:buNone/>
              <a:defRPr sz="1350"/>
            </a:lvl3pPr>
            <a:lvl4pPr marL="1028675" indent="0" algn="ctr">
              <a:buNone/>
              <a:defRPr sz="1200"/>
            </a:lvl4pPr>
            <a:lvl5pPr marL="1371566" indent="0" algn="ctr">
              <a:buNone/>
              <a:defRPr sz="1200"/>
            </a:lvl5pPr>
            <a:lvl6pPr marL="1714457" indent="0" algn="ctr">
              <a:buNone/>
              <a:defRPr sz="1200"/>
            </a:lvl6pPr>
            <a:lvl7pPr marL="2057348" indent="0" algn="ctr">
              <a:buNone/>
              <a:defRPr sz="1200"/>
            </a:lvl7pPr>
            <a:lvl8pPr marL="2400240" indent="0" algn="ctr">
              <a:buNone/>
              <a:defRPr sz="1200"/>
            </a:lvl8pPr>
            <a:lvl9pPr marL="2743132" indent="0" algn="ctr">
              <a:buNone/>
              <a:defRPr sz="1200"/>
            </a:lvl9pPr>
          </a:lstStyle>
          <a:p>
            <a:r>
              <a:rPr lang="en-US"/>
              <a:t>Click to edit Master subtitle style</a:t>
            </a:r>
            <a:endParaRPr lang="en-GB"/>
          </a:p>
        </p:txBody>
      </p:sp>
      <p:sp>
        <p:nvSpPr>
          <p:cNvPr id="6" name="Slide Number Placeholder 5">
            <a:extLst>
              <a:ext uri="{FF2B5EF4-FFF2-40B4-BE49-F238E27FC236}">
                <a16:creationId xmlns:a16="http://schemas.microsoft.com/office/drawing/2014/main" id="{C0405F19-FF48-44CB-BED4-9BA69DC8F80B}"/>
              </a:ext>
            </a:extLst>
          </p:cNvPr>
          <p:cNvSpPr>
            <a:spLocks noGrp="1"/>
          </p:cNvSpPr>
          <p:nvPr>
            <p:ph type="sldNum" sz="quarter" idx="10"/>
          </p:nvPr>
        </p:nvSpPr>
        <p:spPr>
          <a:xfrm>
            <a:off x="6884988" y="217488"/>
            <a:ext cx="2057400" cy="365125"/>
          </a:xfrm>
        </p:spPr>
        <p:txBody>
          <a:bodyPr/>
          <a:lstStyle>
            <a:lvl1pPr>
              <a:defRPr/>
            </a:lvl1pPr>
          </a:lstStyle>
          <a:p>
            <a:fld id="{78690050-6DB8-47AF-97CC-9C0EB02FCE4B}" type="slidenum">
              <a:rPr lang="en-GB" altLang="en-US"/>
              <a:pPr/>
              <a:t>‹#›</a:t>
            </a:fld>
            <a:endParaRPr lang="en-GB" altLang="en-US"/>
          </a:p>
        </p:txBody>
      </p:sp>
    </p:spTree>
    <p:extLst>
      <p:ext uri="{BB962C8B-B14F-4D97-AF65-F5344CB8AC3E}">
        <p14:creationId xmlns:p14="http://schemas.microsoft.com/office/powerpoint/2010/main" val="162266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16CB5737-D3D3-4896-BE20-99549E9E397E}"/>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20845129">
            <a:off x="8110538" y="4964113"/>
            <a:ext cx="969962"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3">
            <a:extLst>
              <a:ext uri="{FF2B5EF4-FFF2-40B4-BE49-F238E27FC236}">
                <a16:creationId xmlns:a16="http://schemas.microsoft.com/office/drawing/2014/main" id="{83D3C97D-1CFD-48C6-8D4D-A26A02B25F33}"/>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7102475" y="4968875"/>
            <a:ext cx="960438"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10" name="Text Placeholder 9"/>
          <p:cNvSpPr>
            <a:spLocks noGrp="1"/>
          </p:cNvSpPr>
          <p:nvPr>
            <p:ph type="body" sz="quarter" idx="14"/>
          </p:nvPr>
        </p:nvSpPr>
        <p:spPr>
          <a:xfrm>
            <a:off x="1891904" y="819150"/>
            <a:ext cx="6325790" cy="1073150"/>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a:extLst>
              <a:ext uri="{FF2B5EF4-FFF2-40B4-BE49-F238E27FC236}">
                <a16:creationId xmlns:a16="http://schemas.microsoft.com/office/drawing/2014/main" id="{822C6FDF-0A27-4639-88E2-A28019539971}"/>
              </a:ext>
            </a:extLst>
          </p:cNvPr>
          <p:cNvSpPr>
            <a:spLocks noGrp="1"/>
          </p:cNvSpPr>
          <p:nvPr>
            <p:ph type="sldNum" sz="quarter" idx="15"/>
          </p:nvPr>
        </p:nvSpPr>
        <p:spPr>
          <a:xfrm>
            <a:off x="3668713" y="6367463"/>
            <a:ext cx="2057400" cy="365125"/>
          </a:xfrm>
        </p:spPr>
        <p:txBody>
          <a:bodyPr/>
          <a:lstStyle>
            <a:lvl1pPr>
              <a:defRPr/>
            </a:lvl1pPr>
          </a:lstStyle>
          <a:p>
            <a:fld id="{38E73962-AE6A-4EED-A74E-F64424A2AB80}" type="slidenum">
              <a:rPr lang="en-GB" altLang="en-US"/>
              <a:pPr/>
              <a:t>‹#›</a:t>
            </a:fld>
            <a:endParaRPr lang="en-GB" altLang="en-US"/>
          </a:p>
        </p:txBody>
      </p:sp>
    </p:spTree>
    <p:extLst>
      <p:ext uri="{BB962C8B-B14F-4D97-AF65-F5344CB8AC3E}">
        <p14:creationId xmlns:p14="http://schemas.microsoft.com/office/powerpoint/2010/main" val="22829504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4D14CD11-DC6B-8452-C849-EF22FE8D6FF9}"/>
              </a:ext>
            </a:extLst>
          </p:cNvPr>
          <p:cNvPicPr>
            <a:picLocks noChangeAspect="1"/>
          </p:cNvPicPr>
          <p:nvPr userDrawn="1"/>
        </p:nvPicPr>
        <p:blipFill>
          <a:blip r:embed="rId2"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pic>
        <p:nvPicPr>
          <p:cNvPr id="4" name="Picture 12">
            <a:extLst>
              <a:ext uri="{FF2B5EF4-FFF2-40B4-BE49-F238E27FC236}">
                <a16:creationId xmlns:a16="http://schemas.microsoft.com/office/drawing/2014/main" id="{D807BAD9-F7EE-44FD-BF5E-813049DC339B}"/>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rot="20845129">
            <a:off x="1023938" y="2332038"/>
            <a:ext cx="968375"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atin typeface="Nunito" panose="02000503030000020003" pitchFamily="2" charset="0"/>
              </a:defRPr>
            </a:lvl1pPr>
          </a:lstStyle>
          <a:p>
            <a:r>
              <a:rPr lang="en-US"/>
              <a:t>Click to edit Master title style</a:t>
            </a:r>
            <a:endParaRPr lang="en-GB"/>
          </a:p>
        </p:txBody>
      </p:sp>
      <p:sp>
        <p:nvSpPr>
          <p:cNvPr id="3" name="Content Placeholder 2"/>
          <p:cNvSpPr>
            <a:spLocks noGrp="1"/>
          </p:cNvSpPr>
          <p:nvPr>
            <p:ph idx="1"/>
          </p:nvPr>
        </p:nvSpPr>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81CA732-0C5D-4740-9B6F-449D7DC7A232}"/>
              </a:ext>
            </a:extLst>
          </p:cNvPr>
          <p:cNvSpPr>
            <a:spLocks noGrp="1"/>
          </p:cNvSpPr>
          <p:nvPr>
            <p:ph type="dt" sz="half" idx="10"/>
          </p:nvPr>
        </p:nvSpPr>
        <p:spPr>
          <a:xfrm>
            <a:off x="628650" y="6356350"/>
            <a:ext cx="2057400" cy="365125"/>
          </a:xfrm>
          <a:prstGeom prst="rect">
            <a:avLst/>
          </a:prstGeom>
        </p:spPr>
        <p:txBody>
          <a:bodyPr/>
          <a:lstStyle>
            <a:lvl1pPr>
              <a:defRPr>
                <a:latin typeface="Arial" panose="020B0604020202020204" pitchFamily="34" charset="0"/>
                <a:cs typeface="Arial" panose="020B0604020202020204" pitchFamily="34" charset="0"/>
              </a:defRPr>
            </a:lvl1pPr>
          </a:lstStyle>
          <a:p>
            <a:pPr>
              <a:defRPr/>
            </a:pPr>
            <a:fld id="{2BC86FDE-BF0B-4152-B05D-8FE63CDE791F}" type="datetimeFigureOut">
              <a:rPr lang="en-GB"/>
              <a:pPr>
                <a:defRPr/>
              </a:pPr>
              <a:t>29/04/2026</a:t>
            </a:fld>
            <a:endParaRPr lang="en-GB"/>
          </a:p>
        </p:txBody>
      </p:sp>
      <p:sp>
        <p:nvSpPr>
          <p:cNvPr id="6" name="Footer Placeholder 4">
            <a:extLst>
              <a:ext uri="{FF2B5EF4-FFF2-40B4-BE49-F238E27FC236}">
                <a16:creationId xmlns:a16="http://schemas.microsoft.com/office/drawing/2014/main" id="{E6A18749-6245-4F4E-92EC-A6D0B55E86F5}"/>
              </a:ext>
            </a:extLst>
          </p:cNvPr>
          <p:cNvSpPr>
            <a:spLocks noGrp="1"/>
          </p:cNvSpPr>
          <p:nvPr>
            <p:ph type="ftr" sz="quarter" idx="11"/>
          </p:nvPr>
        </p:nvSpPr>
        <p:spPr>
          <a:xfrm>
            <a:off x="3028950" y="6356350"/>
            <a:ext cx="3086100" cy="365125"/>
          </a:xfrm>
          <a:prstGeom prst="rect">
            <a:avLst/>
          </a:prstGeom>
        </p:spPr>
        <p:txBody>
          <a:bodyPr/>
          <a:lstStyle>
            <a:lvl1pPr>
              <a:defRPr>
                <a:latin typeface="Arial" panose="020B0604020202020204" pitchFamily="34" charset="0"/>
                <a:cs typeface="Arial" panose="020B0604020202020204" pitchFamily="34" charset="0"/>
              </a:defRPr>
            </a:lvl1pPr>
          </a:lstStyle>
          <a:p>
            <a:pPr>
              <a:defRPr/>
            </a:pPr>
            <a:endParaRPr lang="en-GB"/>
          </a:p>
        </p:txBody>
      </p:sp>
      <p:sp>
        <p:nvSpPr>
          <p:cNvPr id="7" name="Slide Number Placeholder 5">
            <a:extLst>
              <a:ext uri="{FF2B5EF4-FFF2-40B4-BE49-F238E27FC236}">
                <a16:creationId xmlns:a16="http://schemas.microsoft.com/office/drawing/2014/main" id="{699627B0-A562-4136-A9C6-ADED2F016AC5}"/>
              </a:ext>
            </a:extLst>
          </p:cNvPr>
          <p:cNvSpPr>
            <a:spLocks noGrp="1"/>
          </p:cNvSpPr>
          <p:nvPr>
            <p:ph type="sldNum" sz="quarter" idx="12"/>
          </p:nvPr>
        </p:nvSpPr>
        <p:spPr/>
        <p:txBody>
          <a:bodyPr/>
          <a:lstStyle>
            <a:lvl1pPr>
              <a:defRPr/>
            </a:lvl1pPr>
          </a:lstStyle>
          <a:p>
            <a:fld id="{BB1404F4-A534-49CF-B11F-A456009606B7}" type="slidenum">
              <a:rPr lang="en-GB" altLang="en-US"/>
              <a:pPr/>
              <a:t>‹#›</a:t>
            </a:fld>
            <a:endParaRPr lang="en-GB" altLang="en-US"/>
          </a:p>
        </p:txBody>
      </p:sp>
    </p:spTree>
    <p:extLst>
      <p:ext uri="{BB962C8B-B14F-4D97-AF65-F5344CB8AC3E}">
        <p14:creationId xmlns:p14="http://schemas.microsoft.com/office/powerpoint/2010/main" val="4623339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1944FB96-359F-4B73-945F-407A5F79417A}"/>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20845129">
            <a:off x="8110538" y="4975225"/>
            <a:ext cx="969962"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a:extLst>
              <a:ext uri="{FF2B5EF4-FFF2-40B4-BE49-F238E27FC236}">
                <a16:creationId xmlns:a16="http://schemas.microsoft.com/office/drawing/2014/main" id="{2AFB4726-077C-4B51-86B5-D526DFCEBC7D}"/>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rot="14585307">
            <a:off x="7023100" y="5097463"/>
            <a:ext cx="1268413" cy="681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23888" y="1709741"/>
            <a:ext cx="7886700" cy="2852737"/>
          </a:xfrm>
        </p:spPr>
        <p:txBody>
          <a:bodyPr anchor="b"/>
          <a:lstStyle>
            <a:lvl1pPr>
              <a:defRPr sz="4500">
                <a:latin typeface="Nunito" panose="02000503030000020003" pitchFamily="2" charset="0"/>
              </a:defRPr>
            </a:lvl1pPr>
          </a:lstStyle>
          <a:p>
            <a:r>
              <a:rPr lang="en-US"/>
              <a:t>Click to edit Master title style</a:t>
            </a:r>
            <a:endParaRPr lang="en-GB"/>
          </a:p>
        </p:txBody>
      </p:sp>
      <p:sp>
        <p:nvSpPr>
          <p:cNvPr id="3" name="Text Placeholder 2"/>
          <p:cNvSpPr>
            <a:spLocks noGrp="1"/>
          </p:cNvSpPr>
          <p:nvPr>
            <p:ph type="body" idx="1"/>
          </p:nvPr>
        </p:nvSpPr>
        <p:spPr>
          <a:xfrm>
            <a:off x="623888" y="4589466"/>
            <a:ext cx="7886700" cy="1500187"/>
          </a:xfrm>
        </p:spPr>
        <p:txBody>
          <a:bodyPr/>
          <a:lstStyle>
            <a:lvl1pPr marL="0" indent="0">
              <a:buNone/>
              <a:defRPr sz="1800">
                <a:solidFill>
                  <a:schemeClr val="tx1">
                    <a:tint val="75000"/>
                  </a:schemeClr>
                </a:solidFill>
                <a:latin typeface="Arial" panose="020B0604020202020204" pitchFamily="34" charset="0"/>
                <a:cs typeface="Arial" panose="020B0604020202020204" pitchFamily="34" charset="0"/>
              </a:defRPr>
            </a:lvl1pPr>
            <a:lvl2pPr marL="342892" indent="0">
              <a:buNone/>
              <a:defRPr sz="1500">
                <a:solidFill>
                  <a:schemeClr val="tx1">
                    <a:tint val="75000"/>
                  </a:schemeClr>
                </a:solidFill>
              </a:defRPr>
            </a:lvl2pPr>
            <a:lvl3pPr marL="685783" indent="0">
              <a:buNone/>
              <a:defRPr sz="1350">
                <a:solidFill>
                  <a:schemeClr val="tx1">
                    <a:tint val="75000"/>
                  </a:schemeClr>
                </a:solidFill>
              </a:defRPr>
            </a:lvl3pPr>
            <a:lvl4pPr marL="1028675" indent="0">
              <a:buNone/>
              <a:defRPr sz="1200">
                <a:solidFill>
                  <a:schemeClr val="tx1">
                    <a:tint val="75000"/>
                  </a:schemeClr>
                </a:solidFill>
              </a:defRPr>
            </a:lvl4pPr>
            <a:lvl5pPr marL="1371566" indent="0">
              <a:buNone/>
              <a:defRPr sz="1200">
                <a:solidFill>
                  <a:schemeClr val="tx1">
                    <a:tint val="75000"/>
                  </a:schemeClr>
                </a:solidFill>
              </a:defRPr>
            </a:lvl5pPr>
            <a:lvl6pPr marL="1714457" indent="0">
              <a:buNone/>
              <a:defRPr sz="1200">
                <a:solidFill>
                  <a:schemeClr val="tx1">
                    <a:tint val="75000"/>
                  </a:schemeClr>
                </a:solidFill>
              </a:defRPr>
            </a:lvl6pPr>
            <a:lvl7pPr marL="2057348" indent="0">
              <a:buNone/>
              <a:defRPr sz="1200">
                <a:solidFill>
                  <a:schemeClr val="tx1">
                    <a:tint val="75000"/>
                  </a:schemeClr>
                </a:solidFill>
              </a:defRPr>
            </a:lvl7pPr>
            <a:lvl8pPr marL="2400240" indent="0">
              <a:buNone/>
              <a:defRPr sz="1200">
                <a:solidFill>
                  <a:schemeClr val="tx1">
                    <a:tint val="75000"/>
                  </a:schemeClr>
                </a:solidFill>
              </a:defRPr>
            </a:lvl8pPr>
            <a:lvl9pPr marL="2743132" indent="0">
              <a:buNone/>
              <a:defRPr sz="1200">
                <a:solidFill>
                  <a:schemeClr val="tx1">
                    <a:tint val="75000"/>
                  </a:schemeClr>
                </a:solidFill>
              </a:defRPr>
            </a:lvl9pPr>
          </a:lstStyle>
          <a:p>
            <a:pPr lvl="0"/>
            <a:r>
              <a:rPr lang="en-US"/>
              <a:t>Edit Master text styles</a:t>
            </a:r>
          </a:p>
        </p:txBody>
      </p:sp>
      <p:sp>
        <p:nvSpPr>
          <p:cNvPr id="6" name="Slide Number Placeholder 5">
            <a:extLst>
              <a:ext uri="{FF2B5EF4-FFF2-40B4-BE49-F238E27FC236}">
                <a16:creationId xmlns:a16="http://schemas.microsoft.com/office/drawing/2014/main" id="{11B60224-A8C0-4E86-B9DD-AEC82B65B772}"/>
              </a:ext>
            </a:extLst>
          </p:cNvPr>
          <p:cNvSpPr>
            <a:spLocks noGrp="1"/>
          </p:cNvSpPr>
          <p:nvPr>
            <p:ph type="sldNum" sz="quarter" idx="10"/>
          </p:nvPr>
        </p:nvSpPr>
        <p:spPr/>
        <p:txBody>
          <a:bodyPr/>
          <a:lstStyle>
            <a:lvl1pPr>
              <a:defRPr/>
            </a:lvl1pPr>
          </a:lstStyle>
          <a:p>
            <a:fld id="{97D0CB64-1C78-41D9-B3BC-77FB677E7530}" type="slidenum">
              <a:rPr lang="en-GB" altLang="en-US"/>
              <a:pPr/>
              <a:t>‹#›</a:t>
            </a:fld>
            <a:endParaRPr lang="en-GB" altLang="en-US"/>
          </a:p>
        </p:txBody>
      </p:sp>
    </p:spTree>
    <p:extLst>
      <p:ext uri="{BB962C8B-B14F-4D97-AF65-F5344CB8AC3E}">
        <p14:creationId xmlns:p14="http://schemas.microsoft.com/office/powerpoint/2010/main" val="22926268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5" name="Picture 12">
            <a:extLst>
              <a:ext uri="{FF2B5EF4-FFF2-40B4-BE49-F238E27FC236}">
                <a16:creationId xmlns:a16="http://schemas.microsoft.com/office/drawing/2014/main" id="{D0FCC1AE-29D7-4561-99D0-B8568BFAF2B4}"/>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20845129">
            <a:off x="7292975" y="4130675"/>
            <a:ext cx="969963"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atin typeface="Nunito" panose="02000503030000020003" pitchFamily="2" charset="0"/>
              </a:defRPr>
            </a:lvl1p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6">
            <a:extLst>
              <a:ext uri="{FF2B5EF4-FFF2-40B4-BE49-F238E27FC236}">
                <a16:creationId xmlns:a16="http://schemas.microsoft.com/office/drawing/2014/main" id="{E428F769-B4A1-44B0-A378-91EB54C07538}"/>
              </a:ext>
            </a:extLst>
          </p:cNvPr>
          <p:cNvSpPr>
            <a:spLocks noGrp="1"/>
          </p:cNvSpPr>
          <p:nvPr>
            <p:ph type="sldNum" sz="quarter" idx="10"/>
          </p:nvPr>
        </p:nvSpPr>
        <p:spPr/>
        <p:txBody>
          <a:bodyPr/>
          <a:lstStyle>
            <a:lvl1pPr>
              <a:defRPr/>
            </a:lvl1pPr>
          </a:lstStyle>
          <a:p>
            <a:fld id="{209C8493-F36F-4A49-9C8D-16A5D2B97166}" type="slidenum">
              <a:rPr lang="en-GB" altLang="en-US"/>
              <a:pPr/>
              <a:t>‹#›</a:t>
            </a:fld>
            <a:endParaRPr lang="en-GB" altLang="en-US"/>
          </a:p>
        </p:txBody>
      </p:sp>
      <p:pic>
        <p:nvPicPr>
          <p:cNvPr id="8" name="Picture 7" descr="Icon&#10;&#10;Description automatically generated">
            <a:extLst>
              <a:ext uri="{FF2B5EF4-FFF2-40B4-BE49-F238E27FC236}">
                <a16:creationId xmlns:a16="http://schemas.microsoft.com/office/drawing/2014/main" id="{E1A9DEEA-44B8-ADF3-0598-8D5719540DD1}"/>
              </a:ext>
            </a:extLst>
          </p:cNvPr>
          <p:cNvPicPr>
            <a:picLocks noChangeAspect="1"/>
          </p:cNvPicPr>
          <p:nvPr userDrawn="1"/>
        </p:nvPicPr>
        <p:blipFill>
          <a:blip r:embed="rId3"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spTree>
    <p:extLst>
      <p:ext uri="{BB962C8B-B14F-4D97-AF65-F5344CB8AC3E}">
        <p14:creationId xmlns:p14="http://schemas.microsoft.com/office/powerpoint/2010/main" val="30600338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8"/>
            <a:ext cx="7886700" cy="1325563"/>
          </a:xfrm>
        </p:spPr>
        <p:txBody>
          <a:bodyPr/>
          <a:lstStyle>
            <a:lvl1pPr>
              <a:defRPr>
                <a:latin typeface="Nunito" panose="02000503030000020003" pitchFamily="2" charset="0"/>
              </a:defRPr>
            </a:lvl1p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atin typeface="Nunito" panose="02000503030000020003" pitchFamily="2" charset="0"/>
              </a:defRPr>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1" y="1681163"/>
            <a:ext cx="3887391" cy="823912"/>
          </a:xfrm>
        </p:spPr>
        <p:txBody>
          <a:bodyPr anchor="b"/>
          <a:lstStyle>
            <a:lvl1pPr marL="0" indent="0">
              <a:buNone/>
              <a:defRPr sz="1800" b="1">
                <a:latin typeface="Nunito" panose="02000503030000020003" pitchFamily="2" charset="0"/>
              </a:defRPr>
            </a:lvl1pPr>
            <a:lvl2pPr marL="342892" indent="0">
              <a:buNone/>
              <a:defRPr sz="1500" b="1"/>
            </a:lvl2pPr>
            <a:lvl3pPr marL="685783" indent="0">
              <a:buNone/>
              <a:defRPr sz="1350" b="1"/>
            </a:lvl3pPr>
            <a:lvl4pPr marL="1028675" indent="0">
              <a:buNone/>
              <a:defRPr sz="1200" b="1"/>
            </a:lvl4pPr>
            <a:lvl5pPr marL="1371566" indent="0">
              <a:buNone/>
              <a:defRPr sz="1200" b="1"/>
            </a:lvl5pPr>
            <a:lvl6pPr marL="1714457" indent="0">
              <a:buNone/>
              <a:defRPr sz="1200" b="1"/>
            </a:lvl6pPr>
            <a:lvl7pPr marL="2057348" indent="0">
              <a:buNone/>
              <a:defRPr sz="1200" b="1"/>
            </a:lvl7pPr>
            <a:lvl8pPr marL="2400240" indent="0">
              <a:buNone/>
              <a:defRPr sz="1200" b="1"/>
            </a:lvl8pPr>
            <a:lvl9pPr marL="2743132" indent="0">
              <a:buNone/>
              <a:defRPr sz="1200" b="1"/>
            </a:lvl9pPr>
          </a:lstStyle>
          <a:p>
            <a:pPr lvl="0"/>
            <a:r>
              <a:rPr lang="en-US"/>
              <a:t>Edit Master text styles</a:t>
            </a:r>
          </a:p>
        </p:txBody>
      </p:sp>
      <p:sp>
        <p:nvSpPr>
          <p:cNvPr id="6" name="Content Placeholder 5"/>
          <p:cNvSpPr>
            <a:spLocks noGrp="1"/>
          </p:cNvSpPr>
          <p:nvPr>
            <p:ph sz="quarter" idx="4"/>
          </p:nvPr>
        </p:nvSpPr>
        <p:spPr>
          <a:xfrm>
            <a:off x="4629151" y="2505075"/>
            <a:ext cx="3887391" cy="36845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Slide Number Placeholder 5">
            <a:extLst>
              <a:ext uri="{FF2B5EF4-FFF2-40B4-BE49-F238E27FC236}">
                <a16:creationId xmlns:a16="http://schemas.microsoft.com/office/drawing/2014/main" id="{16E98D7B-BA27-49F6-8DA8-8276806E0536}"/>
              </a:ext>
            </a:extLst>
          </p:cNvPr>
          <p:cNvSpPr>
            <a:spLocks noGrp="1"/>
          </p:cNvSpPr>
          <p:nvPr>
            <p:ph type="sldNum" sz="quarter" idx="10"/>
          </p:nvPr>
        </p:nvSpPr>
        <p:spPr/>
        <p:txBody>
          <a:bodyPr/>
          <a:lstStyle>
            <a:lvl1pPr>
              <a:defRPr/>
            </a:lvl1pPr>
          </a:lstStyle>
          <a:p>
            <a:fld id="{BC6263CE-3AE7-41DA-890C-1AEDD9CF9969}" type="slidenum">
              <a:rPr lang="en-GB" altLang="en-US"/>
              <a:pPr/>
              <a:t>‹#›</a:t>
            </a:fld>
            <a:endParaRPr lang="en-GB" altLang="en-US"/>
          </a:p>
        </p:txBody>
      </p:sp>
      <p:pic>
        <p:nvPicPr>
          <p:cNvPr id="9" name="Picture 8" descr="Icon&#10;&#10;Description automatically generated">
            <a:extLst>
              <a:ext uri="{FF2B5EF4-FFF2-40B4-BE49-F238E27FC236}">
                <a16:creationId xmlns:a16="http://schemas.microsoft.com/office/drawing/2014/main" id="{E926FABB-BBFA-6F3D-7BAA-01CA91BD3DC2}"/>
              </a:ext>
            </a:extLst>
          </p:cNvPr>
          <p:cNvPicPr>
            <a:picLocks noChangeAspect="1"/>
          </p:cNvPicPr>
          <p:nvPr userDrawn="1"/>
        </p:nvPicPr>
        <p:blipFill>
          <a:blip r:embed="rId2"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spTree>
    <p:extLst>
      <p:ext uri="{BB962C8B-B14F-4D97-AF65-F5344CB8AC3E}">
        <p14:creationId xmlns:p14="http://schemas.microsoft.com/office/powerpoint/2010/main" val="310832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Nunito" panose="02000503030000020003" pitchFamily="2" charset="0"/>
              </a:defRPr>
            </a:lvl1pPr>
          </a:lstStyle>
          <a:p>
            <a:r>
              <a:rPr lang="en-US"/>
              <a:t>Click to edit Master title style</a:t>
            </a:r>
            <a:endParaRPr lang="en-GB"/>
          </a:p>
        </p:txBody>
      </p:sp>
      <p:sp>
        <p:nvSpPr>
          <p:cNvPr id="5" name="Text Placeholder 4"/>
          <p:cNvSpPr>
            <a:spLocks noGrp="1"/>
          </p:cNvSpPr>
          <p:nvPr>
            <p:ph type="body" sz="quarter" idx="11"/>
          </p:nvPr>
        </p:nvSpPr>
        <p:spPr>
          <a:xfrm>
            <a:off x="1125141" y="1987551"/>
            <a:ext cx="7390209" cy="43465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5">
            <a:extLst>
              <a:ext uri="{FF2B5EF4-FFF2-40B4-BE49-F238E27FC236}">
                <a16:creationId xmlns:a16="http://schemas.microsoft.com/office/drawing/2014/main" id="{41045FE5-103F-4A31-BE6D-AF821E6EA304}"/>
              </a:ext>
            </a:extLst>
          </p:cNvPr>
          <p:cNvSpPr>
            <a:spLocks noGrp="1"/>
          </p:cNvSpPr>
          <p:nvPr>
            <p:ph type="sldNum" sz="quarter" idx="12"/>
          </p:nvPr>
        </p:nvSpPr>
        <p:spPr/>
        <p:txBody>
          <a:bodyPr/>
          <a:lstStyle>
            <a:lvl1pPr>
              <a:defRPr/>
            </a:lvl1pPr>
          </a:lstStyle>
          <a:p>
            <a:fld id="{E65AE611-9ED9-44BE-917D-CDBCE891E507}" type="slidenum">
              <a:rPr lang="en-GB" altLang="en-US"/>
              <a:pPr/>
              <a:t>‹#›</a:t>
            </a:fld>
            <a:endParaRPr lang="en-GB" altLang="en-US"/>
          </a:p>
        </p:txBody>
      </p:sp>
      <p:pic>
        <p:nvPicPr>
          <p:cNvPr id="3" name="Picture 2" descr="Icon&#10;&#10;Description automatically generated">
            <a:extLst>
              <a:ext uri="{FF2B5EF4-FFF2-40B4-BE49-F238E27FC236}">
                <a16:creationId xmlns:a16="http://schemas.microsoft.com/office/drawing/2014/main" id="{9D3ADA3A-B30C-F1DE-BDDB-8850969F489D}"/>
              </a:ext>
            </a:extLst>
          </p:cNvPr>
          <p:cNvPicPr>
            <a:picLocks noChangeAspect="1"/>
          </p:cNvPicPr>
          <p:nvPr userDrawn="1"/>
        </p:nvPicPr>
        <p:blipFill>
          <a:blip r:embed="rId2"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spTree>
    <p:extLst>
      <p:ext uri="{BB962C8B-B14F-4D97-AF65-F5344CB8AC3E}">
        <p14:creationId xmlns:p14="http://schemas.microsoft.com/office/powerpoint/2010/main" val="3399496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C2995DB1-B26E-4982-A5F2-A440465DA51C}"/>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19094085">
            <a:off x="6110288" y="3592513"/>
            <a:ext cx="969962"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atin typeface="Nunito" panose="02000503030000020003" pitchFamily="2" charset="0"/>
                <a:cs typeface="Arial" panose="020B0604020202020204" pitchFamily="34" charset="0"/>
              </a:defRPr>
            </a:lvl1pPr>
          </a:lstStyle>
          <a:p>
            <a:r>
              <a:rPr lang="en-US"/>
              <a:t>Click to edit Master title style</a:t>
            </a:r>
            <a:endParaRPr lang="en-GB"/>
          </a:p>
        </p:txBody>
      </p:sp>
      <p:sp>
        <p:nvSpPr>
          <p:cNvPr id="10" name="Text Placeholder 9"/>
          <p:cNvSpPr>
            <a:spLocks noGrp="1"/>
          </p:cNvSpPr>
          <p:nvPr>
            <p:ph type="body" sz="quarter" idx="13"/>
          </p:nvPr>
        </p:nvSpPr>
        <p:spPr>
          <a:xfrm>
            <a:off x="1125141" y="1908175"/>
            <a:ext cx="7390209" cy="42941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4">
            <a:extLst>
              <a:ext uri="{FF2B5EF4-FFF2-40B4-BE49-F238E27FC236}">
                <a16:creationId xmlns:a16="http://schemas.microsoft.com/office/drawing/2014/main" id="{FE186069-21D8-48E4-B019-FD5BA370CBF0}"/>
              </a:ext>
            </a:extLst>
          </p:cNvPr>
          <p:cNvSpPr>
            <a:spLocks noGrp="1"/>
          </p:cNvSpPr>
          <p:nvPr>
            <p:ph type="sldNum" sz="quarter" idx="14"/>
          </p:nvPr>
        </p:nvSpPr>
        <p:spPr/>
        <p:txBody>
          <a:bodyPr/>
          <a:lstStyle>
            <a:lvl1pPr>
              <a:defRPr/>
            </a:lvl1pPr>
          </a:lstStyle>
          <a:p>
            <a:fld id="{51B9A5BD-1972-4C55-B52A-A0B948C57211}" type="slidenum">
              <a:rPr lang="en-GB" altLang="en-US"/>
              <a:pPr/>
              <a:t>‹#›</a:t>
            </a:fld>
            <a:endParaRPr lang="en-GB" altLang="en-US"/>
          </a:p>
        </p:txBody>
      </p:sp>
      <p:pic>
        <p:nvPicPr>
          <p:cNvPr id="3" name="Picture 2" descr="Icon&#10;&#10;Description automatically generated">
            <a:extLst>
              <a:ext uri="{FF2B5EF4-FFF2-40B4-BE49-F238E27FC236}">
                <a16:creationId xmlns:a16="http://schemas.microsoft.com/office/drawing/2014/main" id="{95FD72ED-2612-305A-8373-0B55F1418DE6}"/>
              </a:ext>
            </a:extLst>
          </p:cNvPr>
          <p:cNvPicPr>
            <a:picLocks noChangeAspect="1"/>
          </p:cNvPicPr>
          <p:nvPr userDrawn="1"/>
        </p:nvPicPr>
        <p:blipFill>
          <a:blip r:embed="rId3"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spTree>
    <p:extLst>
      <p:ext uri="{BB962C8B-B14F-4D97-AF65-F5344CB8AC3E}">
        <p14:creationId xmlns:p14="http://schemas.microsoft.com/office/powerpoint/2010/main" val="2073754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Only">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E2256AE4-7E5B-40B6-B4E1-07E03AAA4345}"/>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19094085">
            <a:off x="6878638" y="4368800"/>
            <a:ext cx="969962"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atin typeface="Nunito" panose="02000503030000020003" pitchFamily="2" charset="0"/>
              </a:defRPr>
            </a:lvl1pPr>
          </a:lstStyle>
          <a:p>
            <a:r>
              <a:rPr lang="en-US"/>
              <a:t>Click to edit Master title style</a:t>
            </a:r>
            <a:endParaRPr lang="en-GB"/>
          </a:p>
        </p:txBody>
      </p:sp>
      <p:sp>
        <p:nvSpPr>
          <p:cNvPr id="10" name="Text Placeholder 9"/>
          <p:cNvSpPr>
            <a:spLocks noGrp="1"/>
          </p:cNvSpPr>
          <p:nvPr>
            <p:ph type="body" sz="quarter" idx="13"/>
          </p:nvPr>
        </p:nvSpPr>
        <p:spPr>
          <a:xfrm>
            <a:off x="1125141" y="1908175"/>
            <a:ext cx="7390209" cy="42941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Slide Number Placeholder 4">
            <a:extLst>
              <a:ext uri="{FF2B5EF4-FFF2-40B4-BE49-F238E27FC236}">
                <a16:creationId xmlns:a16="http://schemas.microsoft.com/office/drawing/2014/main" id="{9C1695CB-CE6D-45F3-AEF0-E3178A637274}"/>
              </a:ext>
            </a:extLst>
          </p:cNvPr>
          <p:cNvSpPr>
            <a:spLocks noGrp="1"/>
          </p:cNvSpPr>
          <p:nvPr>
            <p:ph type="sldNum" sz="quarter" idx="14"/>
          </p:nvPr>
        </p:nvSpPr>
        <p:spPr/>
        <p:txBody>
          <a:bodyPr/>
          <a:lstStyle>
            <a:lvl1pPr>
              <a:defRPr/>
            </a:lvl1pPr>
          </a:lstStyle>
          <a:p>
            <a:fld id="{5C5EFF94-C660-47AA-BB28-6D0E51EB7CBB}" type="slidenum">
              <a:rPr lang="en-GB" altLang="en-US"/>
              <a:pPr/>
              <a:t>‹#›</a:t>
            </a:fld>
            <a:endParaRPr lang="en-GB" altLang="en-US"/>
          </a:p>
        </p:txBody>
      </p:sp>
      <p:pic>
        <p:nvPicPr>
          <p:cNvPr id="3" name="Picture 2" descr="Icon&#10;&#10;Description automatically generated">
            <a:extLst>
              <a:ext uri="{FF2B5EF4-FFF2-40B4-BE49-F238E27FC236}">
                <a16:creationId xmlns:a16="http://schemas.microsoft.com/office/drawing/2014/main" id="{6C05E803-B489-FD88-6A60-C18FB3953732}"/>
              </a:ext>
            </a:extLst>
          </p:cNvPr>
          <p:cNvPicPr>
            <a:picLocks noChangeAspect="1"/>
          </p:cNvPicPr>
          <p:nvPr userDrawn="1"/>
        </p:nvPicPr>
        <p:blipFill>
          <a:blip r:embed="rId3" cstate="email">
            <a:alphaModFix amt="20000"/>
            <a:extLst>
              <a:ext uri="{28A0092B-C50C-407E-A947-70E740481C1C}">
                <a14:useLocalDpi xmlns:a14="http://schemas.microsoft.com/office/drawing/2010/main"/>
              </a:ext>
            </a:extLst>
          </a:blip>
          <a:stretch>
            <a:fillRect/>
          </a:stretch>
        </p:blipFill>
        <p:spPr>
          <a:xfrm>
            <a:off x="2078736" y="629412"/>
            <a:ext cx="4986528" cy="5599176"/>
          </a:xfrm>
          <a:prstGeom prst="rect">
            <a:avLst/>
          </a:prstGeom>
        </p:spPr>
      </p:pic>
    </p:spTree>
    <p:extLst>
      <p:ext uri="{BB962C8B-B14F-4D97-AF65-F5344CB8AC3E}">
        <p14:creationId xmlns:p14="http://schemas.microsoft.com/office/powerpoint/2010/main" val="2494679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12">
            <a:extLst>
              <a:ext uri="{FF2B5EF4-FFF2-40B4-BE49-F238E27FC236}">
                <a16:creationId xmlns:a16="http://schemas.microsoft.com/office/drawing/2014/main" id="{8365AB47-86D9-418B-B2B3-19E0CBADA8BA}"/>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19995226">
            <a:off x="8118475" y="4732338"/>
            <a:ext cx="969963" cy="92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13">
            <a:extLst>
              <a:ext uri="{FF2B5EF4-FFF2-40B4-BE49-F238E27FC236}">
                <a16:creationId xmlns:a16="http://schemas.microsoft.com/office/drawing/2014/main" id="{C2FAC4CB-0BB5-41B4-92A8-E8283AE174C7}"/>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483350" y="1862138"/>
            <a:ext cx="960438"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a:extLst>
              <a:ext uri="{FF2B5EF4-FFF2-40B4-BE49-F238E27FC236}">
                <a16:creationId xmlns:a16="http://schemas.microsoft.com/office/drawing/2014/main" id="{59CF0DD1-B5A3-459B-9F02-0329F871FC99}"/>
              </a:ext>
            </a:extLst>
          </p:cNvPr>
          <p:cNvSpPr>
            <a:spLocks noGrp="1"/>
          </p:cNvSpPr>
          <p:nvPr>
            <p:ph type="sldNum" sz="quarter" idx="10"/>
          </p:nvPr>
        </p:nvSpPr>
        <p:spPr/>
        <p:txBody>
          <a:bodyPr/>
          <a:lstStyle>
            <a:lvl1pPr>
              <a:defRPr/>
            </a:lvl1pPr>
          </a:lstStyle>
          <a:p>
            <a:fld id="{37D0F539-0240-4811-97B5-B30025D2FB86}" type="slidenum">
              <a:rPr lang="en-GB" altLang="en-US"/>
              <a:pPr/>
              <a:t>‹#›</a:t>
            </a:fld>
            <a:endParaRPr lang="en-GB" altLang="en-US"/>
          </a:p>
        </p:txBody>
      </p:sp>
    </p:spTree>
    <p:extLst>
      <p:ext uri="{BB962C8B-B14F-4D97-AF65-F5344CB8AC3E}">
        <p14:creationId xmlns:p14="http://schemas.microsoft.com/office/powerpoint/2010/main" val="42339691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2_Title Only">
    <p:spTree>
      <p:nvGrpSpPr>
        <p:cNvPr id="1" name=""/>
        <p:cNvGrpSpPr/>
        <p:nvPr/>
      </p:nvGrpSpPr>
      <p:grpSpPr>
        <a:xfrm>
          <a:off x="0" y="0"/>
          <a:ext cx="0" cy="0"/>
          <a:chOff x="0" y="0"/>
          <a:chExt cx="0" cy="0"/>
        </a:xfrm>
      </p:grpSpPr>
      <p:pic>
        <p:nvPicPr>
          <p:cNvPr id="4" name="Picture 12">
            <a:extLst>
              <a:ext uri="{FF2B5EF4-FFF2-40B4-BE49-F238E27FC236}">
                <a16:creationId xmlns:a16="http://schemas.microsoft.com/office/drawing/2014/main" id="{2DDCDA1E-D504-40B7-AFD2-C53A0216C3AC}"/>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rot="19094085">
            <a:off x="8101013" y="4730750"/>
            <a:ext cx="968375" cy="925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3">
            <a:extLst>
              <a:ext uri="{FF2B5EF4-FFF2-40B4-BE49-F238E27FC236}">
                <a16:creationId xmlns:a16="http://schemas.microsoft.com/office/drawing/2014/main" id="{028EA6D8-31A4-4509-BFD6-16F314F509B2}"/>
              </a:ext>
            </a:extLst>
          </p:cNvPr>
          <p:cNvPicPr>
            <a:picLocks noChangeAspect="1"/>
          </p:cNvPicPr>
          <p:nvPr/>
        </p:nvPicPr>
        <p:blipFill>
          <a:blip r:embed="rId3">
            <a:extLst>
              <a:ext uri="{28A0092B-C50C-407E-A947-70E740481C1C}">
                <a14:useLocalDpi xmlns:a14="http://schemas.microsoft.com/office/drawing/2010/main"/>
              </a:ext>
            </a:extLst>
          </a:blip>
          <a:srcRect/>
          <a:stretch>
            <a:fillRect/>
          </a:stretch>
        </p:blipFill>
        <p:spPr bwMode="auto">
          <a:xfrm>
            <a:off x="6383338" y="3959225"/>
            <a:ext cx="960437"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lvl1pPr>
              <a:defRPr>
                <a:latin typeface="Nunito" panose="02000503030000020003" pitchFamily="2" charset="0"/>
              </a:defRPr>
            </a:lvl1pPr>
          </a:lstStyle>
          <a:p>
            <a:r>
              <a:rPr lang="en-US"/>
              <a:t>Click to edit Master title style</a:t>
            </a:r>
            <a:endParaRPr lang="en-GB"/>
          </a:p>
        </p:txBody>
      </p:sp>
      <p:sp>
        <p:nvSpPr>
          <p:cNvPr id="10" name="Text Placeholder 9"/>
          <p:cNvSpPr>
            <a:spLocks noGrp="1"/>
          </p:cNvSpPr>
          <p:nvPr>
            <p:ph type="body" sz="quarter" idx="13"/>
          </p:nvPr>
        </p:nvSpPr>
        <p:spPr>
          <a:xfrm>
            <a:off x="1125141" y="1908175"/>
            <a:ext cx="7390209" cy="4294188"/>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Slide Number Placeholder 4">
            <a:extLst>
              <a:ext uri="{FF2B5EF4-FFF2-40B4-BE49-F238E27FC236}">
                <a16:creationId xmlns:a16="http://schemas.microsoft.com/office/drawing/2014/main" id="{F6506BC3-1E84-4135-AA42-60976E771624}"/>
              </a:ext>
            </a:extLst>
          </p:cNvPr>
          <p:cNvSpPr>
            <a:spLocks noGrp="1"/>
          </p:cNvSpPr>
          <p:nvPr>
            <p:ph type="sldNum" sz="quarter" idx="14"/>
          </p:nvPr>
        </p:nvSpPr>
        <p:spPr/>
        <p:txBody>
          <a:bodyPr/>
          <a:lstStyle>
            <a:lvl1pPr>
              <a:defRPr/>
            </a:lvl1pPr>
          </a:lstStyle>
          <a:p>
            <a:fld id="{92CF5D48-CDB9-4B9F-8CC1-2DC127B7C354}" type="slidenum">
              <a:rPr lang="en-GB" altLang="en-US"/>
              <a:pPr/>
              <a:t>‹#›</a:t>
            </a:fld>
            <a:endParaRPr lang="en-GB" altLang="en-US"/>
          </a:p>
        </p:txBody>
      </p:sp>
    </p:spTree>
    <p:extLst>
      <p:ext uri="{BB962C8B-B14F-4D97-AF65-F5344CB8AC3E}">
        <p14:creationId xmlns:p14="http://schemas.microsoft.com/office/powerpoint/2010/main" val="8182477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atin typeface="Nunito" panose="02000503030000020003" pitchFamily="2" charset="0"/>
              </a:defRPr>
            </a:lvl1pPr>
          </a:lstStyle>
          <a:p>
            <a:r>
              <a:rPr lang="en-US"/>
              <a:t>Click to edit Master title style</a:t>
            </a:r>
            <a:endParaRPr lang="en-GB"/>
          </a:p>
        </p:txBody>
      </p:sp>
      <p:sp>
        <p:nvSpPr>
          <p:cNvPr id="3" name="Content Placeholder 2"/>
          <p:cNvSpPr>
            <a:spLocks noGrp="1"/>
          </p:cNvSpPr>
          <p:nvPr>
            <p:ph idx="1"/>
          </p:nvPr>
        </p:nvSpPr>
        <p:spPr>
          <a:xfrm>
            <a:off x="3887391" y="987428"/>
            <a:ext cx="4629150" cy="4873625"/>
          </a:xfrm>
        </p:spPr>
        <p:txBody>
          <a:bodyPr/>
          <a:lstStyle>
            <a:lvl1pPr>
              <a:defRPr sz="2400">
                <a:latin typeface="Arial" panose="020B0604020202020204" pitchFamily="34" charset="0"/>
                <a:cs typeface="Arial" panose="020B0604020202020204" pitchFamily="34" charset="0"/>
              </a:defRPr>
            </a:lvl1pPr>
            <a:lvl2pPr>
              <a:defRPr sz="2100">
                <a:latin typeface="Arial" panose="020B0604020202020204" pitchFamily="34" charset="0"/>
                <a:cs typeface="Arial" panose="020B0604020202020204" pitchFamily="34" charset="0"/>
              </a:defRPr>
            </a:lvl2pPr>
            <a:lvl3pPr>
              <a:defRPr sz="1800">
                <a:latin typeface="Arial" panose="020B0604020202020204" pitchFamily="34" charset="0"/>
                <a:cs typeface="Arial" panose="020B0604020202020204" pitchFamily="34" charset="0"/>
              </a:defRPr>
            </a:lvl3pPr>
            <a:lvl4pPr>
              <a:defRPr sz="1500">
                <a:latin typeface="Arial" panose="020B0604020202020204" pitchFamily="34" charset="0"/>
                <a:cs typeface="Arial" panose="020B0604020202020204" pitchFamily="34" charset="0"/>
              </a:defRPr>
            </a:lvl4pPr>
            <a:lvl5pPr>
              <a:defRPr sz="1500">
                <a:latin typeface="Arial" panose="020B0604020202020204" pitchFamily="34" charset="0"/>
                <a:cs typeface="Arial" panose="020B0604020202020204" pitchFamily="34" charset="0"/>
              </a:defRPr>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Edit Master text styles</a:t>
            </a:r>
          </a:p>
        </p:txBody>
      </p:sp>
      <p:sp>
        <p:nvSpPr>
          <p:cNvPr id="5" name="Slide Number Placeholder 5">
            <a:extLst>
              <a:ext uri="{FF2B5EF4-FFF2-40B4-BE49-F238E27FC236}">
                <a16:creationId xmlns:a16="http://schemas.microsoft.com/office/drawing/2014/main" id="{4BF0553F-13D5-4446-91F9-AC1B0424190D}"/>
              </a:ext>
            </a:extLst>
          </p:cNvPr>
          <p:cNvSpPr>
            <a:spLocks noGrp="1"/>
          </p:cNvSpPr>
          <p:nvPr>
            <p:ph type="sldNum" sz="quarter" idx="10"/>
          </p:nvPr>
        </p:nvSpPr>
        <p:spPr/>
        <p:txBody>
          <a:bodyPr/>
          <a:lstStyle>
            <a:lvl1pPr>
              <a:defRPr/>
            </a:lvl1pPr>
          </a:lstStyle>
          <a:p>
            <a:fld id="{022A59CC-8E3C-4BC6-83EE-081165C7F7CD}" type="slidenum">
              <a:rPr lang="en-GB" altLang="en-US"/>
              <a:pPr/>
              <a:t>‹#›</a:t>
            </a:fld>
            <a:endParaRPr lang="en-GB" altLang="en-US"/>
          </a:p>
        </p:txBody>
      </p:sp>
    </p:spTree>
    <p:extLst>
      <p:ext uri="{BB962C8B-B14F-4D97-AF65-F5344CB8AC3E}">
        <p14:creationId xmlns:p14="http://schemas.microsoft.com/office/powerpoint/2010/main" val="9373534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8"/>
            <a:ext cx="4629150" cy="4873625"/>
          </a:xfrm>
        </p:spPr>
        <p:txBody>
          <a:bodyPr rtlCol="0">
            <a:normAutofit/>
          </a:bodyPr>
          <a:lstStyle>
            <a:lvl1pPr marL="0" indent="0">
              <a:buNone/>
              <a:defRPr sz="2400"/>
            </a:lvl1pPr>
            <a:lvl2pPr marL="342892" indent="0">
              <a:buNone/>
              <a:defRPr sz="2100"/>
            </a:lvl2pPr>
            <a:lvl3pPr marL="685783" indent="0">
              <a:buNone/>
              <a:defRPr sz="1800"/>
            </a:lvl3pPr>
            <a:lvl4pPr marL="1028675" indent="0">
              <a:buNone/>
              <a:defRPr sz="1500"/>
            </a:lvl4pPr>
            <a:lvl5pPr marL="1371566" indent="0">
              <a:buNone/>
              <a:defRPr sz="1500"/>
            </a:lvl5pPr>
            <a:lvl6pPr marL="1714457" indent="0">
              <a:buNone/>
              <a:defRPr sz="1500"/>
            </a:lvl6pPr>
            <a:lvl7pPr marL="2057348" indent="0">
              <a:buNone/>
              <a:defRPr sz="1500"/>
            </a:lvl7pPr>
            <a:lvl8pPr marL="2400240" indent="0">
              <a:buNone/>
              <a:defRPr sz="1500"/>
            </a:lvl8pPr>
            <a:lvl9pPr marL="2743132"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892" indent="0">
              <a:buNone/>
              <a:defRPr sz="1050"/>
            </a:lvl2pPr>
            <a:lvl3pPr marL="685783" indent="0">
              <a:buNone/>
              <a:defRPr sz="900"/>
            </a:lvl3pPr>
            <a:lvl4pPr marL="1028675" indent="0">
              <a:buNone/>
              <a:defRPr sz="750"/>
            </a:lvl4pPr>
            <a:lvl5pPr marL="1371566" indent="0">
              <a:buNone/>
              <a:defRPr sz="750"/>
            </a:lvl5pPr>
            <a:lvl6pPr marL="1714457" indent="0">
              <a:buNone/>
              <a:defRPr sz="750"/>
            </a:lvl6pPr>
            <a:lvl7pPr marL="2057348" indent="0">
              <a:buNone/>
              <a:defRPr sz="750"/>
            </a:lvl7pPr>
            <a:lvl8pPr marL="2400240" indent="0">
              <a:buNone/>
              <a:defRPr sz="750"/>
            </a:lvl8pPr>
            <a:lvl9pPr marL="2743132" indent="0">
              <a:buNone/>
              <a:defRPr sz="750"/>
            </a:lvl9pPr>
          </a:lstStyle>
          <a:p>
            <a:pPr lvl="0"/>
            <a:r>
              <a:rPr lang="en-US"/>
              <a:t>Edit Master text styles</a:t>
            </a:r>
          </a:p>
        </p:txBody>
      </p:sp>
      <p:sp>
        <p:nvSpPr>
          <p:cNvPr id="5" name="Slide Number Placeholder 5">
            <a:extLst>
              <a:ext uri="{FF2B5EF4-FFF2-40B4-BE49-F238E27FC236}">
                <a16:creationId xmlns:a16="http://schemas.microsoft.com/office/drawing/2014/main" id="{3C759C67-357D-4C36-9A91-96022D7AA255}"/>
              </a:ext>
            </a:extLst>
          </p:cNvPr>
          <p:cNvSpPr>
            <a:spLocks noGrp="1"/>
          </p:cNvSpPr>
          <p:nvPr>
            <p:ph type="sldNum" sz="quarter" idx="10"/>
          </p:nvPr>
        </p:nvSpPr>
        <p:spPr/>
        <p:txBody>
          <a:bodyPr/>
          <a:lstStyle>
            <a:lvl1pPr>
              <a:defRPr/>
            </a:lvl1pPr>
          </a:lstStyle>
          <a:p>
            <a:fld id="{D33A3033-13DF-47F6-8EC1-B070ECA131CF}" type="slidenum">
              <a:rPr lang="en-GB" altLang="en-US"/>
              <a:pPr/>
              <a:t>‹#›</a:t>
            </a:fld>
            <a:endParaRPr lang="en-GB" altLang="en-US"/>
          </a:p>
        </p:txBody>
      </p:sp>
    </p:spTree>
    <p:extLst>
      <p:ext uri="{BB962C8B-B14F-4D97-AF65-F5344CB8AC3E}">
        <p14:creationId xmlns:p14="http://schemas.microsoft.com/office/powerpoint/2010/main" val="178562399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5">
            <a:extLst>
              <a:ext uri="{FF2B5EF4-FFF2-40B4-BE49-F238E27FC236}">
                <a16:creationId xmlns:a16="http://schemas.microsoft.com/office/drawing/2014/main" id="{4E4351F7-0430-42A7-8672-F49AC1FAD08F}"/>
              </a:ext>
            </a:extLst>
          </p:cNvPr>
          <p:cNvSpPr>
            <a:spLocks noGrp="1"/>
          </p:cNvSpPr>
          <p:nvPr>
            <p:ph type="sldNum" sz="quarter" idx="10"/>
          </p:nvPr>
        </p:nvSpPr>
        <p:spPr/>
        <p:txBody>
          <a:bodyPr/>
          <a:lstStyle>
            <a:lvl1pPr>
              <a:defRPr/>
            </a:lvl1pPr>
          </a:lstStyle>
          <a:p>
            <a:fld id="{E0B165E8-81F6-48FB-8B87-538EDCB8CAAC}" type="slidenum">
              <a:rPr lang="en-GB" altLang="en-US"/>
              <a:pPr/>
              <a:t>‹#›</a:t>
            </a:fld>
            <a:endParaRPr lang="en-GB" altLang="en-US"/>
          </a:p>
        </p:txBody>
      </p:sp>
    </p:spTree>
    <p:extLst>
      <p:ext uri="{BB962C8B-B14F-4D97-AF65-F5344CB8AC3E}">
        <p14:creationId xmlns:p14="http://schemas.microsoft.com/office/powerpoint/2010/main" val="20680311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6"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1"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Slide Number Placeholder 5">
            <a:extLst>
              <a:ext uri="{FF2B5EF4-FFF2-40B4-BE49-F238E27FC236}">
                <a16:creationId xmlns:a16="http://schemas.microsoft.com/office/drawing/2014/main" id="{8A9E1FB8-8B8B-4755-BCA8-1945456C100A}"/>
              </a:ext>
            </a:extLst>
          </p:cNvPr>
          <p:cNvSpPr>
            <a:spLocks noGrp="1"/>
          </p:cNvSpPr>
          <p:nvPr>
            <p:ph type="sldNum" sz="quarter" idx="10"/>
          </p:nvPr>
        </p:nvSpPr>
        <p:spPr/>
        <p:txBody>
          <a:bodyPr/>
          <a:lstStyle>
            <a:lvl1pPr>
              <a:defRPr/>
            </a:lvl1pPr>
          </a:lstStyle>
          <a:p>
            <a:fld id="{97F1F75B-F963-4407-9FF7-4B1FD5FEA344}" type="slidenum">
              <a:rPr lang="en-GB" altLang="en-US"/>
              <a:pPr/>
              <a:t>‹#›</a:t>
            </a:fld>
            <a:endParaRPr lang="en-GB" altLang="en-US"/>
          </a:p>
        </p:txBody>
      </p:sp>
    </p:spTree>
    <p:extLst>
      <p:ext uri="{BB962C8B-B14F-4D97-AF65-F5344CB8AC3E}">
        <p14:creationId xmlns:p14="http://schemas.microsoft.com/office/powerpoint/2010/main" val="803974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879486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45875343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5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7385472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6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679260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7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93729671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1764990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1184721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544826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1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51950250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2882801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16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26209074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17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67291137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18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419080682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19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82712556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0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8594882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1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9904707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2_Title Slide">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3669167" y="6366712"/>
            <a:ext cx="2057400" cy="365125"/>
          </a:xfrm>
        </p:spPr>
        <p:txBody>
          <a:bodyPr/>
          <a:lstStyle>
            <a:lvl1pPr>
              <a:defRPr/>
            </a:lvl1pPr>
          </a:lstStyle>
          <a:p>
            <a:fld id="{29260893-6206-40F1-A63B-0577EF4D319A}" type="slidenum">
              <a:rPr lang="en-GB" smtClean="0"/>
              <a:pPr/>
              <a:t>‹#›</a:t>
            </a:fld>
            <a:endParaRPr lang="en-GB"/>
          </a:p>
        </p:txBody>
      </p:sp>
      <p:pic>
        <p:nvPicPr>
          <p:cNvPr id="8" name="Picture 7"/>
          <p:cNvPicPr>
            <a:picLocks noChangeAspect="1"/>
          </p:cNvPicPr>
          <p:nvPr userDrawn="1"/>
        </p:nvPicPr>
        <p:blipFill>
          <a:blip r:embed="rId2" cstate="email">
            <a:extLst>
              <a:ext uri="{28A0092B-C50C-407E-A947-70E740481C1C}">
                <a14:useLocalDpi xmlns:a14="http://schemas.microsoft.com/office/drawing/2010/main"/>
              </a:ext>
            </a:extLst>
          </a:blip>
          <a:stretch>
            <a:fillRect/>
          </a:stretch>
        </p:blipFill>
        <p:spPr>
          <a:xfrm rot="20845129">
            <a:off x="8110760" y="4964297"/>
            <a:ext cx="969243" cy="925930"/>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flipH="1">
            <a:off x="7102368" y="4968706"/>
            <a:ext cx="960017" cy="917117"/>
          </a:xfrm>
          <a:prstGeom prst="rect">
            <a:avLst/>
          </a:prstGeom>
        </p:spPr>
      </p:pic>
      <p:sp>
        <p:nvSpPr>
          <p:cNvPr id="5" name="Text Placeholder 4"/>
          <p:cNvSpPr>
            <a:spLocks noGrp="1"/>
          </p:cNvSpPr>
          <p:nvPr>
            <p:ph type="body" sz="quarter" idx="13"/>
          </p:nvPr>
        </p:nvSpPr>
        <p:spPr>
          <a:xfrm>
            <a:off x="1052513" y="2097088"/>
            <a:ext cx="7153275" cy="3673475"/>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130865948"/>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21" Type="http://schemas.openxmlformats.org/officeDocument/2006/relationships/slideLayout" Target="../slideLayouts/slideLayout21.xml"/><Relationship Id="rId34" Type="http://schemas.openxmlformats.org/officeDocument/2006/relationships/image" Target="../media/image1.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heme" Target="../theme/theme1.xml"/><Relationship Id="rId38" Type="http://schemas.openxmlformats.org/officeDocument/2006/relationships/image" Target="../media/image5.jpe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image" Target="../media/image4.jpe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3.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image" Target="../media/image2.jpeg"/><Relationship Id="rId8" Type="http://schemas.openxmlformats.org/officeDocument/2006/relationships/slideLayout" Target="../slideLayouts/slideLayout8.xml"/><Relationship Id="rId3" Type="http://schemas.openxmlformats.org/officeDocument/2006/relationships/slideLayout" Target="../slideLayouts/slideLayout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10">
            <a:extLst>
              <a:ext uri="{FF2B5EF4-FFF2-40B4-BE49-F238E27FC236}">
                <a16:creationId xmlns:a16="http://schemas.microsoft.com/office/drawing/2014/main" id="{875AB896-8150-4D58-8843-D06066186982}"/>
              </a:ext>
            </a:extLst>
          </p:cNvPr>
          <p:cNvPicPr>
            <a:picLocks noChangeAspect="1"/>
          </p:cNvPicPr>
          <p:nvPr/>
        </p:nvPicPr>
        <p:blipFill>
          <a:blip r:embed="rId34">
            <a:extLst>
              <a:ext uri="{28A0092B-C50C-407E-A947-70E740481C1C}">
                <a14:useLocalDpi xmlns:a14="http://schemas.microsoft.com/office/drawing/2010/main"/>
              </a:ext>
            </a:extLst>
          </a:blip>
          <a:srcRect/>
          <a:stretch>
            <a:fillRect/>
          </a:stretch>
        </p:blipFill>
        <p:spPr bwMode="auto">
          <a:xfrm rot="8692874" flipV="1">
            <a:off x="7754938" y="5934075"/>
            <a:ext cx="858837" cy="820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Title Placeholder 1">
            <a:extLst>
              <a:ext uri="{FF2B5EF4-FFF2-40B4-BE49-F238E27FC236}">
                <a16:creationId xmlns:a16="http://schemas.microsoft.com/office/drawing/2014/main" id="{C6BAD2D4-24DE-4163-AD08-AA07610C7142}"/>
              </a:ext>
            </a:extLst>
          </p:cNvPr>
          <p:cNvSpPr>
            <a:spLocks noGrp="1"/>
          </p:cNvSpPr>
          <p:nvPr>
            <p:ph type="title"/>
          </p:nvPr>
        </p:nvSpPr>
        <p:spPr bwMode="auto">
          <a:xfrm>
            <a:off x="1797050" y="398463"/>
            <a:ext cx="67183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8" name="Text Placeholder 2">
            <a:extLst>
              <a:ext uri="{FF2B5EF4-FFF2-40B4-BE49-F238E27FC236}">
                <a16:creationId xmlns:a16="http://schemas.microsoft.com/office/drawing/2014/main" id="{A95AC331-F862-40DA-B7F2-6607B3B11922}"/>
              </a:ext>
            </a:extLst>
          </p:cNvPr>
          <p:cNvSpPr>
            <a:spLocks noGrp="1"/>
          </p:cNvSpPr>
          <p:nvPr>
            <p:ph type="body" idx="1"/>
          </p:nvPr>
        </p:nvSpPr>
        <p:spPr bwMode="auto">
          <a:xfrm>
            <a:off x="628650" y="1930400"/>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6" name="Slide Number Placeholder 5">
            <a:extLst>
              <a:ext uri="{FF2B5EF4-FFF2-40B4-BE49-F238E27FC236}">
                <a16:creationId xmlns:a16="http://schemas.microsoft.com/office/drawing/2014/main" id="{6B49E7B1-ACE1-4D9D-9456-F05D573C4D06}"/>
              </a:ext>
            </a:extLst>
          </p:cNvPr>
          <p:cNvSpPr>
            <a:spLocks noGrp="1"/>
          </p:cNvSpPr>
          <p:nvPr>
            <p:ph type="sldNum" sz="quarter" idx="4"/>
          </p:nvPr>
        </p:nvSpPr>
        <p:spPr>
          <a:xfrm>
            <a:off x="3543300" y="6461125"/>
            <a:ext cx="2057400" cy="365125"/>
          </a:xfrm>
          <a:prstGeom prst="rect">
            <a:avLst/>
          </a:prstGeom>
        </p:spPr>
        <p:txBody>
          <a:bodyPr vert="horz" wrap="square" lIns="91440" tIns="45720" rIns="91440" bIns="45720" numCol="1" anchor="ctr" anchorCtr="0" compatLnSpc="1">
            <a:prstTxWarp prst="textNoShape">
              <a:avLst/>
            </a:prstTxWarp>
          </a:bodyPr>
          <a:lstStyle>
            <a:lvl1pPr algn="ctr">
              <a:defRPr sz="900">
                <a:solidFill>
                  <a:srgbClr val="8A89BD"/>
                </a:solidFill>
              </a:defRPr>
            </a:lvl1pPr>
          </a:lstStyle>
          <a:p>
            <a:fld id="{25EE8565-498A-43BA-BA52-4D5453B44326}" type="slidenum">
              <a:rPr lang="en-GB" altLang="en-US"/>
              <a:pPr/>
              <a:t>‹#›</a:t>
            </a:fld>
            <a:endParaRPr lang="en-GB" altLang="en-US"/>
          </a:p>
        </p:txBody>
      </p:sp>
      <p:pic>
        <p:nvPicPr>
          <p:cNvPr id="1030" name="Picture 7">
            <a:extLst>
              <a:ext uri="{FF2B5EF4-FFF2-40B4-BE49-F238E27FC236}">
                <a16:creationId xmlns:a16="http://schemas.microsoft.com/office/drawing/2014/main" id="{6B9C6A96-65B5-413F-9287-A40912F704C4}"/>
              </a:ext>
            </a:extLst>
          </p:cNvPr>
          <p:cNvPicPr>
            <a:picLocks noChangeAspect="1"/>
          </p:cNvPicPr>
          <p:nvPr/>
        </p:nvPicPr>
        <p:blipFill>
          <a:blip r:embed="rId35">
            <a:extLst>
              <a:ext uri="{28A0092B-C50C-407E-A947-70E740481C1C}">
                <a14:useLocalDpi xmlns:a14="http://schemas.microsoft.com/office/drawing/2010/main"/>
              </a:ext>
            </a:extLst>
          </a:blip>
          <a:srcRect/>
          <a:stretch>
            <a:fillRect/>
          </a:stretch>
        </p:blipFill>
        <p:spPr bwMode="auto">
          <a:xfrm rot="-758920">
            <a:off x="979488" y="222250"/>
            <a:ext cx="8032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1" name="Picture 8">
            <a:extLst>
              <a:ext uri="{FF2B5EF4-FFF2-40B4-BE49-F238E27FC236}">
                <a16:creationId xmlns:a16="http://schemas.microsoft.com/office/drawing/2014/main" id="{C1329AAA-69FC-422E-BD79-4C5E5F129166}"/>
              </a:ext>
            </a:extLst>
          </p:cNvPr>
          <p:cNvPicPr>
            <a:picLocks noChangeAspect="1"/>
          </p:cNvPicPr>
          <p:nvPr/>
        </p:nvPicPr>
        <p:blipFill>
          <a:blip r:embed="rId36" cstate="email">
            <a:extLst>
              <a:ext uri="{28A0092B-C50C-407E-A947-70E740481C1C}">
                <a14:useLocalDpi xmlns:a14="http://schemas.microsoft.com/office/drawing/2010/main"/>
              </a:ext>
            </a:extLst>
          </a:blip>
          <a:srcRect/>
          <a:stretch>
            <a:fillRect/>
          </a:stretch>
        </p:blipFill>
        <p:spPr bwMode="auto">
          <a:xfrm rot="-6661087">
            <a:off x="242094" y="251619"/>
            <a:ext cx="773113"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2" name="Picture 9">
            <a:extLst>
              <a:ext uri="{FF2B5EF4-FFF2-40B4-BE49-F238E27FC236}">
                <a16:creationId xmlns:a16="http://schemas.microsoft.com/office/drawing/2014/main" id="{19FC1152-B084-4A7D-8480-3503ACD6BC2C}"/>
              </a:ext>
            </a:extLst>
          </p:cNvPr>
          <p:cNvPicPr>
            <a:picLocks noChangeAspect="1"/>
          </p:cNvPicPr>
          <p:nvPr/>
        </p:nvPicPr>
        <p:blipFill>
          <a:blip r:embed="rId37">
            <a:extLst>
              <a:ext uri="{28A0092B-C50C-407E-A947-70E740481C1C}">
                <a14:useLocalDpi xmlns:a14="http://schemas.microsoft.com/office/drawing/2010/main"/>
              </a:ext>
            </a:extLst>
          </a:blip>
          <a:srcRect/>
          <a:stretch>
            <a:fillRect/>
          </a:stretch>
        </p:blipFill>
        <p:spPr bwMode="auto">
          <a:xfrm>
            <a:off x="0" y="773113"/>
            <a:ext cx="960438"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3" name="Picture 11">
            <a:extLst>
              <a:ext uri="{FF2B5EF4-FFF2-40B4-BE49-F238E27FC236}">
                <a16:creationId xmlns:a16="http://schemas.microsoft.com/office/drawing/2014/main" id="{C68FFCEF-166A-412C-AE2A-61DD6A26AB72}"/>
              </a:ext>
            </a:extLst>
          </p:cNvPr>
          <p:cNvPicPr>
            <a:picLocks noChangeAspect="1"/>
          </p:cNvPicPr>
          <p:nvPr/>
        </p:nvPicPr>
        <p:blipFill>
          <a:blip r:embed="rId38">
            <a:extLst>
              <a:ext uri="{28A0092B-C50C-407E-A947-70E740481C1C}">
                <a14:useLocalDpi xmlns:a14="http://schemas.microsoft.com/office/drawing/2010/main"/>
              </a:ext>
            </a:extLst>
          </a:blip>
          <a:srcRect/>
          <a:stretch>
            <a:fillRect/>
          </a:stretch>
        </p:blipFill>
        <p:spPr bwMode="auto">
          <a:xfrm rot="2029611">
            <a:off x="1071563" y="1160463"/>
            <a:ext cx="619125" cy="59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4902" r:id="rId1"/>
    <p:sldLayoutId id="2147484903" r:id="rId2"/>
    <p:sldLayoutId id="2147484904" r:id="rId3"/>
    <p:sldLayoutId id="2147484905" r:id="rId4"/>
    <p:sldLayoutId id="2147484906" r:id="rId5"/>
    <p:sldLayoutId id="2147484896" r:id="rId6"/>
    <p:sldLayoutId id="2147484897" r:id="rId7"/>
    <p:sldLayoutId id="2147484907" r:id="rId8"/>
    <p:sldLayoutId id="2147484908" r:id="rId9"/>
    <p:sldLayoutId id="2147484909" r:id="rId10"/>
    <p:sldLayoutId id="2147484910" r:id="rId11"/>
    <p:sldLayoutId id="2147484898" r:id="rId12"/>
    <p:sldLayoutId id="2147484899" r:id="rId13"/>
    <p:sldLayoutId id="2147484900" r:id="rId14"/>
    <p:sldLayoutId id="2147484901" r:id="rId15"/>
    <p:sldLayoutId id="2147484912" r:id="rId16"/>
    <p:sldLayoutId id="2147484913" r:id="rId17"/>
    <p:sldLayoutId id="2147484914" r:id="rId18"/>
    <p:sldLayoutId id="2147484915" r:id="rId19"/>
    <p:sldLayoutId id="2147484916" r:id="rId20"/>
    <p:sldLayoutId id="2147484917" r:id="rId21"/>
    <p:sldLayoutId id="2147484918" r:id="rId22"/>
    <p:sldLayoutId id="2147484919" r:id="rId23"/>
    <p:sldLayoutId id="2147484920" r:id="rId24"/>
    <p:sldLayoutId id="2147484924" r:id="rId25"/>
    <p:sldLayoutId id="2147484925" r:id="rId26"/>
    <p:sldLayoutId id="2147484926" r:id="rId27"/>
    <p:sldLayoutId id="2147484927" r:id="rId28"/>
    <p:sldLayoutId id="2147484928" r:id="rId29"/>
    <p:sldLayoutId id="2147484929" r:id="rId30"/>
    <p:sldLayoutId id="2147484930" r:id="rId31"/>
    <p:sldLayoutId id="2147484931" r:id="rId32"/>
  </p:sldLayoutIdLst>
  <p:txStyles>
    <p:titleStyle>
      <a:lvl1pPr algn="l" defTabSz="684213" rtl="0" eaLnBrk="0" fontAlgn="base" hangingPunct="0">
        <a:lnSpc>
          <a:spcPct val="90000"/>
        </a:lnSpc>
        <a:spcBef>
          <a:spcPct val="0"/>
        </a:spcBef>
        <a:spcAft>
          <a:spcPct val="0"/>
        </a:spcAft>
        <a:defRPr sz="3300" kern="1200">
          <a:solidFill>
            <a:srgbClr val="10069F"/>
          </a:solidFill>
          <a:latin typeface="+mj-lt"/>
          <a:ea typeface="+mj-ea"/>
          <a:cs typeface="+mj-cs"/>
        </a:defRPr>
      </a:lvl1pPr>
      <a:lvl2pPr algn="l" defTabSz="684213" rtl="0" eaLnBrk="0" fontAlgn="base" hangingPunct="0">
        <a:lnSpc>
          <a:spcPct val="90000"/>
        </a:lnSpc>
        <a:spcBef>
          <a:spcPct val="0"/>
        </a:spcBef>
        <a:spcAft>
          <a:spcPct val="0"/>
        </a:spcAft>
        <a:defRPr sz="3300">
          <a:solidFill>
            <a:srgbClr val="10069F"/>
          </a:solidFill>
          <a:latin typeface="Calibri Light" panose="020F0302020204030204" pitchFamily="34" charset="0"/>
        </a:defRPr>
      </a:lvl2pPr>
      <a:lvl3pPr algn="l" defTabSz="684213" rtl="0" eaLnBrk="0" fontAlgn="base" hangingPunct="0">
        <a:lnSpc>
          <a:spcPct val="90000"/>
        </a:lnSpc>
        <a:spcBef>
          <a:spcPct val="0"/>
        </a:spcBef>
        <a:spcAft>
          <a:spcPct val="0"/>
        </a:spcAft>
        <a:defRPr sz="3300">
          <a:solidFill>
            <a:srgbClr val="10069F"/>
          </a:solidFill>
          <a:latin typeface="Calibri Light" panose="020F0302020204030204" pitchFamily="34" charset="0"/>
        </a:defRPr>
      </a:lvl3pPr>
      <a:lvl4pPr algn="l" defTabSz="684213" rtl="0" eaLnBrk="0" fontAlgn="base" hangingPunct="0">
        <a:lnSpc>
          <a:spcPct val="90000"/>
        </a:lnSpc>
        <a:spcBef>
          <a:spcPct val="0"/>
        </a:spcBef>
        <a:spcAft>
          <a:spcPct val="0"/>
        </a:spcAft>
        <a:defRPr sz="3300">
          <a:solidFill>
            <a:srgbClr val="10069F"/>
          </a:solidFill>
          <a:latin typeface="Calibri Light" panose="020F0302020204030204" pitchFamily="34" charset="0"/>
        </a:defRPr>
      </a:lvl4pPr>
      <a:lvl5pPr algn="l" defTabSz="684213" rtl="0" eaLnBrk="0" fontAlgn="base" hangingPunct="0">
        <a:lnSpc>
          <a:spcPct val="90000"/>
        </a:lnSpc>
        <a:spcBef>
          <a:spcPct val="0"/>
        </a:spcBef>
        <a:spcAft>
          <a:spcPct val="0"/>
        </a:spcAft>
        <a:defRPr sz="3300">
          <a:solidFill>
            <a:srgbClr val="10069F"/>
          </a:solidFill>
          <a:latin typeface="Calibri Light" panose="020F0302020204030204" pitchFamily="34" charset="0"/>
        </a:defRPr>
      </a:lvl5pPr>
      <a:lvl6pPr marL="457200" algn="l" defTabSz="684213" rtl="0" fontAlgn="base">
        <a:lnSpc>
          <a:spcPct val="90000"/>
        </a:lnSpc>
        <a:spcBef>
          <a:spcPct val="0"/>
        </a:spcBef>
        <a:spcAft>
          <a:spcPct val="0"/>
        </a:spcAft>
        <a:defRPr sz="3300">
          <a:solidFill>
            <a:srgbClr val="10069F"/>
          </a:solidFill>
          <a:latin typeface="Calibri Light" panose="020F0302020204030204" pitchFamily="34" charset="0"/>
        </a:defRPr>
      </a:lvl6pPr>
      <a:lvl7pPr marL="914400" algn="l" defTabSz="684213" rtl="0" fontAlgn="base">
        <a:lnSpc>
          <a:spcPct val="90000"/>
        </a:lnSpc>
        <a:spcBef>
          <a:spcPct val="0"/>
        </a:spcBef>
        <a:spcAft>
          <a:spcPct val="0"/>
        </a:spcAft>
        <a:defRPr sz="3300">
          <a:solidFill>
            <a:srgbClr val="10069F"/>
          </a:solidFill>
          <a:latin typeface="Calibri Light" panose="020F0302020204030204" pitchFamily="34" charset="0"/>
        </a:defRPr>
      </a:lvl7pPr>
      <a:lvl8pPr marL="1371600" algn="l" defTabSz="684213" rtl="0" fontAlgn="base">
        <a:lnSpc>
          <a:spcPct val="90000"/>
        </a:lnSpc>
        <a:spcBef>
          <a:spcPct val="0"/>
        </a:spcBef>
        <a:spcAft>
          <a:spcPct val="0"/>
        </a:spcAft>
        <a:defRPr sz="3300">
          <a:solidFill>
            <a:srgbClr val="10069F"/>
          </a:solidFill>
          <a:latin typeface="Calibri Light" panose="020F0302020204030204" pitchFamily="34" charset="0"/>
        </a:defRPr>
      </a:lvl8pPr>
      <a:lvl9pPr marL="1828800" algn="l" defTabSz="684213" rtl="0" fontAlgn="base">
        <a:lnSpc>
          <a:spcPct val="90000"/>
        </a:lnSpc>
        <a:spcBef>
          <a:spcPct val="0"/>
        </a:spcBef>
        <a:spcAft>
          <a:spcPct val="0"/>
        </a:spcAft>
        <a:defRPr sz="3300">
          <a:solidFill>
            <a:srgbClr val="10069F"/>
          </a:solidFill>
          <a:latin typeface="Calibri Light" panose="020F0302020204030204" pitchFamily="34" charset="0"/>
        </a:defRPr>
      </a:lvl9pPr>
    </p:titleStyle>
    <p:bodyStyle>
      <a:lvl1pPr marL="169863" indent="-169863" algn="l" defTabSz="684213" rtl="0" eaLnBrk="0" fontAlgn="base" hangingPunct="0">
        <a:lnSpc>
          <a:spcPct val="90000"/>
        </a:lnSpc>
        <a:spcBef>
          <a:spcPts val="750"/>
        </a:spcBef>
        <a:spcAft>
          <a:spcPct val="0"/>
        </a:spcAft>
        <a:buFont typeface="Arial" panose="020B0604020202020204" pitchFamily="34" charset="0"/>
        <a:buChar char="•"/>
        <a:defRPr sz="2100" kern="1200">
          <a:solidFill>
            <a:srgbClr val="10069F"/>
          </a:solidFill>
          <a:latin typeface="+mn-lt"/>
          <a:ea typeface="+mn-ea"/>
          <a:cs typeface="+mn-cs"/>
        </a:defRPr>
      </a:lvl1pPr>
      <a:lvl2pPr marL="512763" indent="-169863" algn="l" defTabSz="684213" rtl="0" eaLnBrk="0" fontAlgn="base" hangingPunct="0">
        <a:lnSpc>
          <a:spcPct val="90000"/>
        </a:lnSpc>
        <a:spcBef>
          <a:spcPts val="375"/>
        </a:spcBef>
        <a:spcAft>
          <a:spcPct val="0"/>
        </a:spcAft>
        <a:buFont typeface="Arial" panose="020B0604020202020204" pitchFamily="34" charset="0"/>
        <a:buChar char="•"/>
        <a:defRPr kern="1200">
          <a:solidFill>
            <a:srgbClr val="10069F"/>
          </a:solidFill>
          <a:latin typeface="+mn-lt"/>
          <a:ea typeface="+mn-ea"/>
          <a:cs typeface="+mn-cs"/>
        </a:defRPr>
      </a:lvl2pPr>
      <a:lvl3pPr marL="855663" indent="-169863" algn="l" defTabSz="684213" rtl="0" eaLnBrk="0" fontAlgn="base" hangingPunct="0">
        <a:lnSpc>
          <a:spcPct val="90000"/>
        </a:lnSpc>
        <a:spcBef>
          <a:spcPts val="375"/>
        </a:spcBef>
        <a:spcAft>
          <a:spcPct val="0"/>
        </a:spcAft>
        <a:buFont typeface="Arial" panose="020B0604020202020204" pitchFamily="34" charset="0"/>
        <a:buChar char="•"/>
        <a:defRPr sz="1500" kern="1200">
          <a:solidFill>
            <a:srgbClr val="10069F"/>
          </a:solidFill>
          <a:latin typeface="+mn-lt"/>
          <a:ea typeface="+mn-ea"/>
          <a:cs typeface="+mn-cs"/>
        </a:defRPr>
      </a:lvl3pPr>
      <a:lvl4pPr marL="1198563" indent="-169863" algn="l" defTabSz="684213" rtl="0" eaLnBrk="0" fontAlgn="base" hangingPunct="0">
        <a:lnSpc>
          <a:spcPct val="90000"/>
        </a:lnSpc>
        <a:spcBef>
          <a:spcPts val="375"/>
        </a:spcBef>
        <a:spcAft>
          <a:spcPct val="0"/>
        </a:spcAft>
        <a:buFont typeface="Arial" panose="020B0604020202020204" pitchFamily="34" charset="0"/>
        <a:buChar char="•"/>
        <a:defRPr sz="1300" kern="1200">
          <a:solidFill>
            <a:srgbClr val="10069F"/>
          </a:solidFill>
          <a:latin typeface="+mn-lt"/>
          <a:ea typeface="+mn-ea"/>
          <a:cs typeface="+mn-cs"/>
        </a:defRPr>
      </a:lvl4pPr>
      <a:lvl5pPr marL="1541463" indent="-169863" algn="l" defTabSz="684213" rtl="0" eaLnBrk="0" fontAlgn="base" hangingPunct="0">
        <a:lnSpc>
          <a:spcPct val="90000"/>
        </a:lnSpc>
        <a:spcBef>
          <a:spcPts val="375"/>
        </a:spcBef>
        <a:spcAft>
          <a:spcPct val="0"/>
        </a:spcAft>
        <a:buFont typeface="Arial" panose="020B0604020202020204" pitchFamily="34" charset="0"/>
        <a:buChar char="•"/>
        <a:defRPr sz="1300" kern="1200">
          <a:solidFill>
            <a:srgbClr val="10069F"/>
          </a:solidFill>
          <a:latin typeface="+mn-lt"/>
          <a:ea typeface="+mn-ea"/>
          <a:cs typeface="+mn-cs"/>
        </a:defRPr>
      </a:lvl5pPr>
      <a:lvl6pPr marL="1885903"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95"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86"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77" indent="-171446" algn="l" defTabSz="685783"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83" rtl="0" eaLnBrk="1" latinLnBrk="0" hangingPunct="1">
        <a:defRPr sz="1350" kern="1200">
          <a:solidFill>
            <a:schemeClr val="tx1"/>
          </a:solidFill>
          <a:latin typeface="+mn-lt"/>
          <a:ea typeface="+mn-ea"/>
          <a:cs typeface="+mn-cs"/>
        </a:defRPr>
      </a:lvl1pPr>
      <a:lvl2pPr marL="342892" algn="l" defTabSz="685783" rtl="0" eaLnBrk="1" latinLnBrk="0" hangingPunct="1">
        <a:defRPr sz="1350" kern="1200">
          <a:solidFill>
            <a:schemeClr val="tx1"/>
          </a:solidFill>
          <a:latin typeface="+mn-lt"/>
          <a:ea typeface="+mn-ea"/>
          <a:cs typeface="+mn-cs"/>
        </a:defRPr>
      </a:lvl2pPr>
      <a:lvl3pPr marL="685783" algn="l" defTabSz="685783" rtl="0" eaLnBrk="1" latinLnBrk="0" hangingPunct="1">
        <a:defRPr sz="1350" kern="1200">
          <a:solidFill>
            <a:schemeClr val="tx1"/>
          </a:solidFill>
          <a:latin typeface="+mn-lt"/>
          <a:ea typeface="+mn-ea"/>
          <a:cs typeface="+mn-cs"/>
        </a:defRPr>
      </a:lvl3pPr>
      <a:lvl4pPr marL="1028675" algn="l" defTabSz="685783" rtl="0" eaLnBrk="1" latinLnBrk="0" hangingPunct="1">
        <a:defRPr sz="1350" kern="1200">
          <a:solidFill>
            <a:schemeClr val="tx1"/>
          </a:solidFill>
          <a:latin typeface="+mn-lt"/>
          <a:ea typeface="+mn-ea"/>
          <a:cs typeface="+mn-cs"/>
        </a:defRPr>
      </a:lvl4pPr>
      <a:lvl5pPr marL="1371566" algn="l" defTabSz="685783" rtl="0" eaLnBrk="1" latinLnBrk="0" hangingPunct="1">
        <a:defRPr sz="1350" kern="1200">
          <a:solidFill>
            <a:schemeClr val="tx1"/>
          </a:solidFill>
          <a:latin typeface="+mn-lt"/>
          <a:ea typeface="+mn-ea"/>
          <a:cs typeface="+mn-cs"/>
        </a:defRPr>
      </a:lvl5pPr>
      <a:lvl6pPr marL="1714457" algn="l" defTabSz="685783" rtl="0" eaLnBrk="1" latinLnBrk="0" hangingPunct="1">
        <a:defRPr sz="1350" kern="1200">
          <a:solidFill>
            <a:schemeClr val="tx1"/>
          </a:solidFill>
          <a:latin typeface="+mn-lt"/>
          <a:ea typeface="+mn-ea"/>
          <a:cs typeface="+mn-cs"/>
        </a:defRPr>
      </a:lvl6pPr>
      <a:lvl7pPr marL="2057348" algn="l" defTabSz="685783" rtl="0" eaLnBrk="1" latinLnBrk="0" hangingPunct="1">
        <a:defRPr sz="1350" kern="1200">
          <a:solidFill>
            <a:schemeClr val="tx1"/>
          </a:solidFill>
          <a:latin typeface="+mn-lt"/>
          <a:ea typeface="+mn-ea"/>
          <a:cs typeface="+mn-cs"/>
        </a:defRPr>
      </a:lvl7pPr>
      <a:lvl8pPr marL="2400240" algn="l" defTabSz="685783" rtl="0" eaLnBrk="1" latinLnBrk="0" hangingPunct="1">
        <a:defRPr sz="1350" kern="1200">
          <a:solidFill>
            <a:schemeClr val="tx1"/>
          </a:solidFill>
          <a:latin typeface="+mn-lt"/>
          <a:ea typeface="+mn-ea"/>
          <a:cs typeface="+mn-cs"/>
        </a:defRPr>
      </a:lvl8pPr>
      <a:lvl9pPr marL="2743132" algn="l" defTabSz="685783"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22.png"/></Relationships>
</file>

<file path=ppt/slides/_rels/slide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3.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2.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3.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2" Type="http://schemas.openxmlformats.org/officeDocument/2006/relationships/hyperlink" Target="https://www.amazon.co.uk/Tom-Percival/e/B00KPNXR3O/ref=dp_byline_cont_book_1"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childline.org.uk/toolbox/calm-zone/" TargetMode="External"/><Relationship Id="rId2" Type="http://schemas.openxmlformats.org/officeDocument/2006/relationships/hyperlink" Target="https://parents.actionforchildren.org.uk/how-we-can-help/"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ealing.gov.uk/info/201023/children_and_families_social_care/1187/safe_-_supportive_action_for_families_in_ealing" TargetMode="External"/><Relationship Id="rId2" Type="http://schemas.openxmlformats.org/officeDocument/2006/relationships/hyperlink" Target="https://homestartealing.org/getting-support/"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ngminds.org.uk/" TargetMode="External"/><Relationship Id="rId2" Type="http://schemas.openxmlformats.org/officeDocument/2006/relationships/hyperlink" Target="https://www.coramfamilylives.org.uk/"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wlmind.org.uk/get-support/service-for-schools/support-for-children-young-people/circle-cafe-childrens-hub/" TargetMode="External"/><Relationship Id="rId2" Type="http://schemas.openxmlformats.org/officeDocument/2006/relationships/hyperlink" Target="https://www.centreforemotionalhealth.org.uk/emotional-health/the-nurturing-programme/"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005210-3BFD-DFF7-3700-CB318D1F70CC}"/>
              </a:ext>
            </a:extLst>
          </p:cNvPr>
          <p:cNvSpPr>
            <a:spLocks noGrp="1"/>
          </p:cNvSpPr>
          <p:nvPr>
            <p:ph type="ctrTitle"/>
          </p:nvPr>
        </p:nvSpPr>
        <p:spPr>
          <a:xfrm>
            <a:off x="1143000" y="2274848"/>
            <a:ext cx="6858000" cy="2709747"/>
          </a:xfrm>
        </p:spPr>
        <p:txBody>
          <a:bodyPr/>
          <a:lstStyle/>
          <a:p>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br>
              <a:rPr lang="en-GB" sz="3600" dirty="0"/>
            </a:br>
            <a:r>
              <a:rPr lang="en-GB" sz="3600" b="1" dirty="0"/>
              <a:t>Strategies for Supporting Children’s Emotional Wellbeing</a:t>
            </a:r>
            <a:br>
              <a:rPr lang="en-GB" sz="3600" dirty="0"/>
            </a:br>
            <a:br>
              <a:rPr lang="en-GB" sz="3600" dirty="0"/>
            </a:br>
            <a:endParaRPr lang="en-GB" sz="3600" dirty="0"/>
          </a:p>
        </p:txBody>
      </p:sp>
      <p:sp>
        <p:nvSpPr>
          <p:cNvPr id="3" name="Subtitle 2">
            <a:extLst>
              <a:ext uri="{FF2B5EF4-FFF2-40B4-BE49-F238E27FC236}">
                <a16:creationId xmlns:a16="http://schemas.microsoft.com/office/drawing/2014/main" id="{C234C9B3-C91F-9AD4-AABE-ED3598B73C05}"/>
              </a:ext>
            </a:extLst>
          </p:cNvPr>
          <p:cNvSpPr>
            <a:spLocks noGrp="1"/>
          </p:cNvSpPr>
          <p:nvPr>
            <p:ph type="subTitle" idx="1"/>
          </p:nvPr>
        </p:nvSpPr>
        <p:spPr>
          <a:xfrm>
            <a:off x="122663" y="3791415"/>
            <a:ext cx="8374566" cy="1464619"/>
          </a:xfrm>
        </p:spPr>
        <p:txBody>
          <a:bodyPr/>
          <a:lstStyle/>
          <a:p>
            <a:endParaRPr lang="en-GB" sz="3200" b="1" dirty="0"/>
          </a:p>
          <a:p>
            <a:r>
              <a:rPr lang="en-GB" sz="2400" b="1" dirty="0"/>
              <a:t>Mrs Reehal Learning Mentor, Mrs Chadwick SENDCO</a:t>
            </a:r>
            <a:endParaRPr lang="en-GB" sz="2400" dirty="0"/>
          </a:p>
        </p:txBody>
      </p:sp>
    </p:spTree>
    <p:extLst>
      <p:ext uri="{BB962C8B-B14F-4D97-AF65-F5344CB8AC3E}">
        <p14:creationId xmlns:p14="http://schemas.microsoft.com/office/powerpoint/2010/main" val="2690816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013B45-7AB2-5DF3-EF6F-7D757BBC0D1B}"/>
              </a:ext>
            </a:extLst>
          </p:cNvPr>
          <p:cNvSpPr>
            <a:spLocks noGrp="1"/>
          </p:cNvSpPr>
          <p:nvPr>
            <p:ph type="title"/>
          </p:nvPr>
        </p:nvSpPr>
        <p:spPr>
          <a:xfrm>
            <a:off x="1797050" y="398463"/>
            <a:ext cx="6718300" cy="1325562"/>
          </a:xfrm>
        </p:spPr>
        <p:txBody>
          <a:bodyPr wrap="square" anchor="ctr">
            <a:normAutofit/>
          </a:bodyPr>
          <a:lstStyle/>
          <a:p>
            <a:r>
              <a:rPr lang="en-GB" b="1" dirty="0"/>
              <a:t>What is Emotional Wellbeing?</a:t>
            </a:r>
          </a:p>
        </p:txBody>
      </p:sp>
      <p:sp>
        <p:nvSpPr>
          <p:cNvPr id="3" name="Content Placeholder 2">
            <a:extLst>
              <a:ext uri="{FF2B5EF4-FFF2-40B4-BE49-F238E27FC236}">
                <a16:creationId xmlns:a16="http://schemas.microsoft.com/office/drawing/2014/main" id="{096FA317-903C-3651-86AA-A653BE260FB0}"/>
              </a:ext>
            </a:extLst>
          </p:cNvPr>
          <p:cNvSpPr>
            <a:spLocks noGrp="1"/>
          </p:cNvSpPr>
          <p:nvPr>
            <p:ph type="body" sz="quarter" idx="13"/>
          </p:nvPr>
        </p:nvSpPr>
        <p:spPr>
          <a:xfrm>
            <a:off x="1125141" y="1908175"/>
            <a:ext cx="7390209" cy="4294188"/>
          </a:xfrm>
        </p:spPr>
        <p:txBody>
          <a:bodyPr wrap="square" anchor="t">
            <a:normAutofit/>
          </a:bodyPr>
          <a:lstStyle/>
          <a:p>
            <a:pPr marL="0" indent="0">
              <a:buNone/>
            </a:pPr>
            <a:r>
              <a:rPr lang="en-GB" dirty="0"/>
              <a:t>Emotional Wellbeing is about recognising, managing and expressing thoughts, feelings and behaviour. Recognising where and how feelings affect us in our bodies and minds. Stable wellbeing helps us cope with challenges, build resilience and maintain a positive sense of purpose.</a:t>
            </a:r>
          </a:p>
          <a:p>
            <a:pPr marL="0" indent="0">
              <a:buNone/>
            </a:pPr>
            <a:endParaRPr lang="en-GB" dirty="0"/>
          </a:p>
          <a:p>
            <a:pPr marL="0" indent="0">
              <a:buNone/>
            </a:pPr>
            <a:endParaRPr lang="en-GB" dirty="0"/>
          </a:p>
          <a:p>
            <a:endParaRPr lang="en-GB" dirty="0"/>
          </a:p>
        </p:txBody>
      </p:sp>
      <p:pic>
        <p:nvPicPr>
          <p:cNvPr id="5" name="Picture 4" descr="What Is Emotional Well-Being, and How Do We Get It ...">
            <a:extLst>
              <a:ext uri="{FF2B5EF4-FFF2-40B4-BE49-F238E27FC236}">
                <a16:creationId xmlns:a16="http://schemas.microsoft.com/office/drawing/2014/main" id="{FB2783EE-AB4A-5A37-7869-F75425BC1BB3}"/>
              </a:ext>
            </a:extLst>
          </p:cNvPr>
          <p:cNvPicPr>
            <a:picLocks noChangeAspect="1"/>
          </p:cNvPicPr>
          <p:nvPr/>
        </p:nvPicPr>
        <p:blipFill>
          <a:blip r:embed="rId3"/>
          <a:stretch>
            <a:fillRect/>
          </a:stretch>
        </p:blipFill>
        <p:spPr>
          <a:xfrm>
            <a:off x="2436541" y="3612995"/>
            <a:ext cx="4270917" cy="2254327"/>
          </a:xfrm>
          <a:prstGeom prst="rect">
            <a:avLst/>
          </a:prstGeom>
        </p:spPr>
      </p:pic>
    </p:spTree>
    <p:extLst>
      <p:ext uri="{BB962C8B-B14F-4D97-AF65-F5344CB8AC3E}">
        <p14:creationId xmlns:p14="http://schemas.microsoft.com/office/powerpoint/2010/main" val="15619991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A6D3EE-242F-443C-20D6-789B6ED1C01E}"/>
              </a:ext>
            </a:extLst>
          </p:cNvPr>
          <p:cNvSpPr>
            <a:spLocks noGrp="1"/>
          </p:cNvSpPr>
          <p:nvPr>
            <p:ph type="title"/>
          </p:nvPr>
        </p:nvSpPr>
        <p:spPr>
          <a:xfrm>
            <a:off x="1797050" y="398463"/>
            <a:ext cx="6718300" cy="1325562"/>
          </a:xfrm>
        </p:spPr>
        <p:txBody>
          <a:bodyPr wrap="square" anchor="ctr">
            <a:normAutofit/>
          </a:bodyPr>
          <a:lstStyle/>
          <a:p>
            <a:r>
              <a:rPr lang="en-GB" b="1" dirty="0"/>
              <a:t>Uncomfortable Feelings</a:t>
            </a:r>
          </a:p>
        </p:txBody>
      </p:sp>
      <p:sp>
        <p:nvSpPr>
          <p:cNvPr id="3" name="Text Placeholder 2">
            <a:extLst>
              <a:ext uri="{FF2B5EF4-FFF2-40B4-BE49-F238E27FC236}">
                <a16:creationId xmlns:a16="http://schemas.microsoft.com/office/drawing/2014/main" id="{0069512F-5080-DAA1-D324-38F83301ED3A}"/>
              </a:ext>
            </a:extLst>
          </p:cNvPr>
          <p:cNvSpPr>
            <a:spLocks noGrp="1"/>
          </p:cNvSpPr>
          <p:nvPr>
            <p:ph sz="half" idx="1"/>
          </p:nvPr>
        </p:nvSpPr>
        <p:spPr>
          <a:xfrm>
            <a:off x="628650" y="1825625"/>
            <a:ext cx="3886200" cy="4351338"/>
          </a:xfrm>
        </p:spPr>
        <p:txBody>
          <a:bodyPr wrap="square" anchor="t">
            <a:normAutofit/>
          </a:bodyPr>
          <a:lstStyle/>
          <a:p>
            <a:endParaRPr lang="en-GB" dirty="0"/>
          </a:p>
          <a:p>
            <a:pPr marL="0" indent="0">
              <a:buNone/>
            </a:pPr>
            <a:r>
              <a:rPr lang="en-GB" dirty="0"/>
              <a:t>Uncomfortable feelings children experience include anxiety, stress, low mood, anger and low self-esteem/confidence. These feelings can affect children and be seen via changes in their behaviour e.g. withdrawn, changes in friendships and family relationships/dynamics, physical symptoms such as stomach pain and headaches, and can also affect sleep.</a:t>
            </a:r>
          </a:p>
          <a:p>
            <a:endParaRPr lang="en-GB" dirty="0"/>
          </a:p>
        </p:txBody>
      </p:sp>
      <p:pic>
        <p:nvPicPr>
          <p:cNvPr id="4" name="Picture 3" descr="Empowering Minds: Uncomfortable feelings">
            <a:extLst>
              <a:ext uri="{FF2B5EF4-FFF2-40B4-BE49-F238E27FC236}">
                <a16:creationId xmlns:a16="http://schemas.microsoft.com/office/drawing/2014/main" id="{CED4E639-81AC-C964-EAA6-9C3334D15D67}"/>
              </a:ext>
            </a:extLst>
          </p:cNvPr>
          <p:cNvPicPr>
            <a:picLocks noChangeAspect="1"/>
          </p:cNvPicPr>
          <p:nvPr/>
        </p:nvPicPr>
        <p:blipFill>
          <a:blip r:embed="rId3"/>
          <a:stretch>
            <a:fillRect/>
          </a:stretch>
        </p:blipFill>
        <p:spPr>
          <a:xfrm>
            <a:off x="4858911" y="1825625"/>
            <a:ext cx="3426678" cy="4351338"/>
          </a:xfrm>
          <a:prstGeom prst="rect">
            <a:avLst/>
          </a:prstGeom>
          <a:noFill/>
        </p:spPr>
      </p:pic>
    </p:spTree>
    <p:extLst>
      <p:ext uri="{BB962C8B-B14F-4D97-AF65-F5344CB8AC3E}">
        <p14:creationId xmlns:p14="http://schemas.microsoft.com/office/powerpoint/2010/main" val="8220427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27095-73D8-536B-283D-C4AE3A00F489}"/>
              </a:ext>
            </a:extLst>
          </p:cNvPr>
          <p:cNvSpPr>
            <a:spLocks noGrp="1"/>
          </p:cNvSpPr>
          <p:nvPr>
            <p:ph type="title"/>
          </p:nvPr>
        </p:nvSpPr>
        <p:spPr>
          <a:xfrm>
            <a:off x="1797050" y="398463"/>
            <a:ext cx="6718300" cy="1325562"/>
          </a:xfrm>
        </p:spPr>
        <p:txBody>
          <a:bodyPr wrap="square" anchor="ctr">
            <a:normAutofit/>
          </a:bodyPr>
          <a:lstStyle/>
          <a:p>
            <a:r>
              <a:rPr lang="en-GB" sz="2300" b="1" dirty="0"/>
              <a:t> </a:t>
            </a:r>
            <a:br>
              <a:rPr lang="en-GB" sz="2300" dirty="0"/>
            </a:br>
            <a:r>
              <a:rPr lang="en-GB" sz="2300" b="1" dirty="0"/>
              <a:t>Strategies for Emotional Wellbeing can include:</a:t>
            </a:r>
            <a:br>
              <a:rPr lang="en-GB" sz="2300" dirty="0"/>
            </a:br>
            <a:endParaRPr lang="en-GB" sz="2300" dirty="0"/>
          </a:p>
        </p:txBody>
      </p:sp>
      <p:graphicFrame>
        <p:nvGraphicFramePr>
          <p:cNvPr id="10" name="Text Placeholder 2">
            <a:extLst>
              <a:ext uri="{FF2B5EF4-FFF2-40B4-BE49-F238E27FC236}">
                <a16:creationId xmlns:a16="http://schemas.microsoft.com/office/drawing/2014/main" id="{F8D629C1-4178-47DC-8FAE-4C34C588F02C}"/>
              </a:ext>
            </a:extLst>
          </p:cNvPr>
          <p:cNvGraphicFramePr/>
          <p:nvPr>
            <p:extLst>
              <p:ext uri="{D42A27DB-BD31-4B8C-83A1-F6EECF244321}">
                <p14:modId xmlns:p14="http://schemas.microsoft.com/office/powerpoint/2010/main" val="380879634"/>
              </p:ext>
            </p:extLst>
          </p:nvPr>
        </p:nvGraphicFramePr>
        <p:xfrm>
          <a:off x="628650" y="1930400"/>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931932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a:extLst>
              <a:ext uri="{FF2B5EF4-FFF2-40B4-BE49-F238E27FC236}">
                <a16:creationId xmlns:a16="http://schemas.microsoft.com/office/drawing/2014/main" id="{F571BFBE-6038-A174-8E90-D2F863178C3D}"/>
              </a:ext>
            </a:extLst>
          </p:cNvPr>
          <p:cNvSpPr>
            <a:spLocks noGrp="1"/>
          </p:cNvSpPr>
          <p:nvPr>
            <p:ph type="title"/>
          </p:nvPr>
        </p:nvSpPr>
        <p:spPr>
          <a:xfrm>
            <a:off x="1797050" y="398463"/>
            <a:ext cx="6718300" cy="1325562"/>
          </a:xfrm>
        </p:spPr>
        <p:txBody>
          <a:bodyPr wrap="square" anchor="ctr">
            <a:normAutofit/>
          </a:bodyPr>
          <a:lstStyle/>
          <a:p>
            <a:r>
              <a:rPr lang="en-GB" sz="2800" b="1" dirty="0"/>
              <a:t>Strategies for Emotional Wellbeing can include:</a:t>
            </a:r>
            <a:br>
              <a:rPr lang="en-GB" sz="2800" dirty="0"/>
            </a:br>
            <a:endParaRPr lang="en-US" sz="2800" dirty="0"/>
          </a:p>
        </p:txBody>
      </p:sp>
      <p:sp>
        <p:nvSpPr>
          <p:cNvPr id="14" name="Content Placeholder 2">
            <a:extLst>
              <a:ext uri="{FF2B5EF4-FFF2-40B4-BE49-F238E27FC236}">
                <a16:creationId xmlns:a16="http://schemas.microsoft.com/office/drawing/2014/main" id="{20420250-DAF1-B946-2166-A7A944D5ED46}"/>
              </a:ext>
            </a:extLst>
          </p:cNvPr>
          <p:cNvSpPr>
            <a:spLocks noGrp="1"/>
          </p:cNvSpPr>
          <p:nvPr>
            <p:ph sz="half" idx="1"/>
          </p:nvPr>
        </p:nvSpPr>
        <p:spPr>
          <a:xfrm>
            <a:off x="628650" y="1825625"/>
            <a:ext cx="3886200" cy="4351338"/>
          </a:xfrm>
        </p:spPr>
        <p:txBody>
          <a:bodyPr wrap="square" anchor="t">
            <a:normAutofit/>
          </a:bodyPr>
          <a:lstStyle/>
          <a:p>
            <a:endParaRPr lang="en-GB" dirty="0"/>
          </a:p>
          <a:p>
            <a:r>
              <a:rPr lang="en-GB" dirty="0"/>
              <a:t>Feelings Thermometer</a:t>
            </a:r>
          </a:p>
          <a:p>
            <a:endParaRPr lang="en-GB" dirty="0"/>
          </a:p>
          <a:p>
            <a:endParaRPr lang="en-US" dirty="0"/>
          </a:p>
        </p:txBody>
      </p:sp>
      <p:pic>
        <p:nvPicPr>
          <p:cNvPr id="5" name="Picture 4" descr="Feelings Thermometer, Calm Down Corner, Self Regulation Poster, Mental  Health, Zones of Regulation, Therapy Office - Etsy UK">
            <a:extLst>
              <a:ext uri="{FF2B5EF4-FFF2-40B4-BE49-F238E27FC236}">
                <a16:creationId xmlns:a16="http://schemas.microsoft.com/office/drawing/2014/main" id="{7A47D2AE-5037-90B5-4D0B-53814E1886F0}"/>
              </a:ext>
            </a:extLst>
          </p:cNvPr>
          <p:cNvPicPr>
            <a:picLocks noChangeAspect="1"/>
          </p:cNvPicPr>
          <p:nvPr/>
        </p:nvPicPr>
        <p:blipFill>
          <a:blip r:embed="rId2"/>
          <a:stretch>
            <a:fillRect/>
          </a:stretch>
        </p:blipFill>
        <p:spPr>
          <a:xfrm>
            <a:off x="4337824" y="1092821"/>
            <a:ext cx="3773711" cy="5218770"/>
          </a:xfrm>
          <a:prstGeom prst="rect">
            <a:avLst/>
          </a:prstGeom>
          <a:noFill/>
        </p:spPr>
      </p:pic>
    </p:spTree>
    <p:extLst>
      <p:ext uri="{BB962C8B-B14F-4D97-AF65-F5344CB8AC3E}">
        <p14:creationId xmlns:p14="http://schemas.microsoft.com/office/powerpoint/2010/main" val="38451928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3D5EB8F9-2667-8B99-AE25-CA1F2F29D882}"/>
              </a:ext>
            </a:extLst>
          </p:cNvPr>
          <p:cNvSpPr>
            <a:spLocks noGrp="1"/>
          </p:cNvSpPr>
          <p:nvPr>
            <p:ph type="title"/>
          </p:nvPr>
        </p:nvSpPr>
        <p:spPr>
          <a:xfrm>
            <a:off x="1797050" y="769434"/>
            <a:ext cx="6718300" cy="954591"/>
          </a:xfrm>
        </p:spPr>
        <p:txBody>
          <a:bodyPr/>
          <a:lstStyle/>
          <a:p>
            <a:r>
              <a:rPr lang="en-GB" b="1" dirty="0"/>
              <a:t>Strategies for Emotional Wellbeing can include:</a:t>
            </a:r>
            <a:br>
              <a:rPr lang="en-GB" dirty="0"/>
            </a:br>
            <a:endParaRPr lang="en-US" dirty="0"/>
          </a:p>
        </p:txBody>
      </p:sp>
      <p:sp>
        <p:nvSpPr>
          <p:cNvPr id="11" name="Content Placeholder 2">
            <a:extLst>
              <a:ext uri="{FF2B5EF4-FFF2-40B4-BE49-F238E27FC236}">
                <a16:creationId xmlns:a16="http://schemas.microsoft.com/office/drawing/2014/main" id="{CCDB9DC1-11C7-C457-7813-EE8345F43D6E}"/>
              </a:ext>
            </a:extLst>
          </p:cNvPr>
          <p:cNvSpPr>
            <a:spLocks noGrp="1"/>
          </p:cNvSpPr>
          <p:nvPr>
            <p:ph idx="1"/>
          </p:nvPr>
        </p:nvSpPr>
        <p:spPr>
          <a:xfrm>
            <a:off x="628650" y="2051823"/>
            <a:ext cx="7886700" cy="4471639"/>
          </a:xfrm>
        </p:spPr>
        <p:txBody>
          <a:bodyPr/>
          <a:lstStyle/>
          <a:p>
            <a:r>
              <a:rPr lang="en-GB" dirty="0"/>
              <a:t>10-15 minutes of quality 1:1 time with your child. Use for talk time, playing games, arts &amp;crafts, reading together.</a:t>
            </a:r>
          </a:p>
          <a:p>
            <a:endParaRPr lang="en-US" dirty="0"/>
          </a:p>
          <a:p>
            <a:endParaRPr lang="en-US" dirty="0"/>
          </a:p>
          <a:p>
            <a:endParaRPr lang="en-US" dirty="0"/>
          </a:p>
          <a:p>
            <a:endParaRPr lang="en-US" dirty="0"/>
          </a:p>
          <a:p>
            <a:endParaRPr lang="en-GB" dirty="0"/>
          </a:p>
          <a:p>
            <a:endParaRPr lang="en-GB" dirty="0"/>
          </a:p>
          <a:p>
            <a:endParaRPr lang="en-GB" dirty="0"/>
          </a:p>
          <a:p>
            <a:endParaRPr lang="en-US" dirty="0"/>
          </a:p>
        </p:txBody>
      </p:sp>
      <p:pic>
        <p:nvPicPr>
          <p:cNvPr id="5" name="Picture 4" descr="Cash-strapped parents choosing to have only one baby, survey finds | Family  | The Guardian">
            <a:extLst>
              <a:ext uri="{FF2B5EF4-FFF2-40B4-BE49-F238E27FC236}">
                <a16:creationId xmlns:a16="http://schemas.microsoft.com/office/drawing/2014/main" id="{B8A6BEFA-8DDB-5F2E-BCEC-2C07FA6FCF1F}"/>
              </a:ext>
            </a:extLst>
          </p:cNvPr>
          <p:cNvPicPr>
            <a:picLocks noChangeAspect="1"/>
          </p:cNvPicPr>
          <p:nvPr/>
        </p:nvPicPr>
        <p:blipFill>
          <a:blip r:embed="rId2"/>
          <a:stretch>
            <a:fillRect/>
          </a:stretch>
        </p:blipFill>
        <p:spPr>
          <a:xfrm>
            <a:off x="4572000" y="3055434"/>
            <a:ext cx="3549339" cy="2754351"/>
          </a:xfrm>
          <a:prstGeom prst="rect">
            <a:avLst/>
          </a:prstGeom>
        </p:spPr>
      </p:pic>
      <p:pic>
        <p:nvPicPr>
          <p:cNvPr id="6" name="Picture 5" descr="How to Create One-on-One time with Your Kids When You Have No Free Time |  Creative Child">
            <a:extLst>
              <a:ext uri="{FF2B5EF4-FFF2-40B4-BE49-F238E27FC236}">
                <a16:creationId xmlns:a16="http://schemas.microsoft.com/office/drawing/2014/main" id="{B827B548-36B4-5BC5-5E23-9E04B4C0184E}"/>
              </a:ext>
            </a:extLst>
          </p:cNvPr>
          <p:cNvPicPr>
            <a:picLocks noChangeAspect="1"/>
          </p:cNvPicPr>
          <p:nvPr/>
        </p:nvPicPr>
        <p:blipFill>
          <a:blip r:embed="rId3"/>
          <a:stretch>
            <a:fillRect/>
          </a:stretch>
        </p:blipFill>
        <p:spPr>
          <a:xfrm>
            <a:off x="815742" y="3055434"/>
            <a:ext cx="3362248" cy="2754351"/>
          </a:xfrm>
          <a:prstGeom prst="rect">
            <a:avLst/>
          </a:prstGeom>
        </p:spPr>
      </p:pic>
    </p:spTree>
    <p:extLst>
      <p:ext uri="{BB962C8B-B14F-4D97-AF65-F5344CB8AC3E}">
        <p14:creationId xmlns:p14="http://schemas.microsoft.com/office/powerpoint/2010/main" val="1277724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58B8AB-8D65-A15C-6B5D-9415019CC958}"/>
              </a:ext>
            </a:extLst>
          </p:cNvPr>
          <p:cNvSpPr>
            <a:spLocks noGrp="1"/>
          </p:cNvSpPr>
          <p:nvPr>
            <p:ph type="title"/>
          </p:nvPr>
        </p:nvSpPr>
        <p:spPr>
          <a:xfrm>
            <a:off x="1797050" y="398463"/>
            <a:ext cx="6718300" cy="1325562"/>
          </a:xfrm>
        </p:spPr>
        <p:txBody>
          <a:bodyPr wrap="square" anchor="ctr">
            <a:normAutofit/>
          </a:bodyPr>
          <a:lstStyle/>
          <a:p>
            <a:r>
              <a:rPr lang="en-GB" sz="2800" b="1" dirty="0"/>
              <a:t>Strategies for Emotional Wellbeing can include:</a:t>
            </a:r>
            <a:br>
              <a:rPr lang="en-GB" sz="2800" dirty="0"/>
            </a:br>
            <a:endParaRPr lang="en-GB" sz="2800" dirty="0"/>
          </a:p>
        </p:txBody>
      </p:sp>
      <p:sp>
        <p:nvSpPr>
          <p:cNvPr id="18" name="Content Placeholder 2">
            <a:extLst>
              <a:ext uri="{FF2B5EF4-FFF2-40B4-BE49-F238E27FC236}">
                <a16:creationId xmlns:a16="http://schemas.microsoft.com/office/drawing/2014/main" id="{D4F7455D-7B55-6B45-2901-E83C3CF3B75B}"/>
              </a:ext>
            </a:extLst>
          </p:cNvPr>
          <p:cNvSpPr>
            <a:spLocks noGrp="1"/>
          </p:cNvSpPr>
          <p:nvPr>
            <p:ph sz="half" idx="1"/>
          </p:nvPr>
        </p:nvSpPr>
        <p:spPr>
          <a:xfrm>
            <a:off x="628650" y="1724026"/>
            <a:ext cx="3886200" cy="5133974"/>
          </a:xfrm>
        </p:spPr>
        <p:txBody>
          <a:bodyPr wrap="square" anchor="t">
            <a:normAutofit fontScale="92500" lnSpcReduction="10000"/>
          </a:bodyPr>
          <a:lstStyle/>
          <a:p>
            <a:r>
              <a:rPr lang="en-GB" sz="2000" dirty="0"/>
              <a:t>Open, honest age-appropriate conversations - you may not agree with what your child is saying, but it is key to communication and supporting wellbeing, that they feel they can talk to you, without interruption or judgement.</a:t>
            </a:r>
          </a:p>
          <a:p>
            <a:endParaRPr lang="en-GB" sz="2000" dirty="0"/>
          </a:p>
          <a:p>
            <a:r>
              <a:rPr lang="en-GB" sz="2000" dirty="0"/>
              <a:t>Active listening, using open-ended questions. Offer reassurance.</a:t>
            </a:r>
          </a:p>
          <a:p>
            <a:endParaRPr lang="en-GB" sz="2000" dirty="0"/>
          </a:p>
          <a:p>
            <a:r>
              <a:rPr lang="en-GB" sz="2000" dirty="0"/>
              <a:t>Communicating via talking, drawing and/or writing – not all children find it easy to communicate their feelings by talking.</a:t>
            </a:r>
          </a:p>
          <a:p>
            <a:endParaRPr lang="en-GB" sz="1800" dirty="0"/>
          </a:p>
          <a:p>
            <a:endParaRPr lang="en-GB" sz="1800" dirty="0"/>
          </a:p>
        </p:txBody>
      </p:sp>
      <p:pic>
        <p:nvPicPr>
          <p:cNvPr id="4" name="Picture 3" descr="Active Listening: Tips to Engage With Your Child">
            <a:extLst>
              <a:ext uri="{FF2B5EF4-FFF2-40B4-BE49-F238E27FC236}">
                <a16:creationId xmlns:a16="http://schemas.microsoft.com/office/drawing/2014/main" id="{AE3E69FC-6533-0740-9930-036C17E2C498}"/>
              </a:ext>
            </a:extLst>
          </p:cNvPr>
          <p:cNvPicPr>
            <a:picLocks noChangeAspect="1"/>
          </p:cNvPicPr>
          <p:nvPr/>
        </p:nvPicPr>
        <p:blipFill>
          <a:blip r:embed="rId2"/>
          <a:srcRect l="35883" r="14550" b="2"/>
          <a:stretch>
            <a:fillRect/>
          </a:stretch>
        </p:blipFill>
        <p:spPr>
          <a:xfrm>
            <a:off x="4629150" y="1825625"/>
            <a:ext cx="3886200" cy="4351338"/>
          </a:xfrm>
          <a:prstGeom prst="rect">
            <a:avLst/>
          </a:prstGeom>
          <a:noFill/>
        </p:spPr>
      </p:pic>
    </p:spTree>
    <p:extLst>
      <p:ext uri="{BB962C8B-B14F-4D97-AF65-F5344CB8AC3E}">
        <p14:creationId xmlns:p14="http://schemas.microsoft.com/office/powerpoint/2010/main" val="11102743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6095F436-0D72-E219-E8C1-7E2DC5E31F65}"/>
              </a:ext>
            </a:extLst>
          </p:cNvPr>
          <p:cNvSpPr>
            <a:spLocks noGrp="1"/>
          </p:cNvSpPr>
          <p:nvPr>
            <p:ph type="title"/>
          </p:nvPr>
        </p:nvSpPr>
        <p:spPr>
          <a:xfrm>
            <a:off x="1797050" y="576262"/>
            <a:ext cx="6718300" cy="1236972"/>
          </a:xfrm>
        </p:spPr>
        <p:txBody>
          <a:bodyPr/>
          <a:lstStyle/>
          <a:p>
            <a:r>
              <a:rPr lang="en-GB" sz="3200" b="1" dirty="0"/>
              <a:t>Strategies for Emotional Wellbeing can include:</a:t>
            </a:r>
            <a:endParaRPr lang="en-US" sz="3200" dirty="0"/>
          </a:p>
        </p:txBody>
      </p:sp>
      <p:sp>
        <p:nvSpPr>
          <p:cNvPr id="11" name="Content Placeholder 2">
            <a:extLst>
              <a:ext uri="{FF2B5EF4-FFF2-40B4-BE49-F238E27FC236}">
                <a16:creationId xmlns:a16="http://schemas.microsoft.com/office/drawing/2014/main" id="{F1A73576-7FA9-B7EB-8304-D37C802C8C37}"/>
              </a:ext>
            </a:extLst>
          </p:cNvPr>
          <p:cNvSpPr>
            <a:spLocks noGrp="1"/>
          </p:cNvSpPr>
          <p:nvPr>
            <p:ph idx="1"/>
          </p:nvPr>
        </p:nvSpPr>
        <p:spPr>
          <a:xfrm>
            <a:off x="628650" y="1813234"/>
            <a:ext cx="7886700" cy="4468504"/>
          </a:xfrm>
        </p:spPr>
        <p:txBody>
          <a:bodyPr/>
          <a:lstStyle/>
          <a:p>
            <a:r>
              <a:rPr lang="en-GB" dirty="0"/>
              <a:t>Using role play, drama or stories, using the “third person” approach.</a:t>
            </a:r>
          </a:p>
          <a:p>
            <a:pPr lvl="0"/>
            <a:endParaRPr lang="en-GB" dirty="0"/>
          </a:p>
          <a:p>
            <a:pPr lvl="0"/>
            <a:r>
              <a:rPr lang="en-GB" dirty="0"/>
              <a:t>Strengths activity – builds self-esteem, confidence and resilience. Discuss and drip-feed strengths weekly.</a:t>
            </a:r>
          </a:p>
          <a:p>
            <a:endParaRPr lang="en-US" dirty="0"/>
          </a:p>
          <a:p>
            <a:endParaRPr lang="en-US" dirty="0"/>
          </a:p>
        </p:txBody>
      </p:sp>
      <p:pic>
        <p:nvPicPr>
          <p:cNvPr id="5" name="Picture 4" descr="Personal Strengths Paper Chains | Teach Starter">
            <a:extLst>
              <a:ext uri="{FF2B5EF4-FFF2-40B4-BE49-F238E27FC236}">
                <a16:creationId xmlns:a16="http://schemas.microsoft.com/office/drawing/2014/main" id="{B7D87946-B42E-2742-403E-8A440E5B20CE}"/>
              </a:ext>
            </a:extLst>
          </p:cNvPr>
          <p:cNvPicPr>
            <a:picLocks noChangeAspect="1"/>
          </p:cNvPicPr>
          <p:nvPr/>
        </p:nvPicPr>
        <p:blipFill>
          <a:blip r:embed="rId3"/>
          <a:stretch>
            <a:fillRect/>
          </a:stretch>
        </p:blipFill>
        <p:spPr>
          <a:xfrm>
            <a:off x="5073805" y="3735659"/>
            <a:ext cx="3441545" cy="2752454"/>
          </a:xfrm>
          <a:prstGeom prst="rect">
            <a:avLst/>
          </a:prstGeom>
        </p:spPr>
      </p:pic>
      <p:pic>
        <p:nvPicPr>
          <p:cNvPr id="6" name="Picture 5" descr="What are my strengths? - Elsa Support">
            <a:extLst>
              <a:ext uri="{FF2B5EF4-FFF2-40B4-BE49-F238E27FC236}">
                <a16:creationId xmlns:a16="http://schemas.microsoft.com/office/drawing/2014/main" id="{280B71E9-8CFA-02E1-118F-691DF8399E5D}"/>
              </a:ext>
            </a:extLst>
          </p:cNvPr>
          <p:cNvPicPr>
            <a:picLocks noChangeAspect="1"/>
          </p:cNvPicPr>
          <p:nvPr/>
        </p:nvPicPr>
        <p:blipFill>
          <a:blip r:embed="rId4"/>
          <a:stretch>
            <a:fillRect/>
          </a:stretch>
        </p:blipFill>
        <p:spPr>
          <a:xfrm>
            <a:off x="628650" y="3735659"/>
            <a:ext cx="4110618" cy="2752454"/>
          </a:xfrm>
          <a:prstGeom prst="rect">
            <a:avLst/>
          </a:prstGeom>
        </p:spPr>
      </p:pic>
    </p:spTree>
    <p:extLst>
      <p:ext uri="{BB962C8B-B14F-4D97-AF65-F5344CB8AC3E}">
        <p14:creationId xmlns:p14="http://schemas.microsoft.com/office/powerpoint/2010/main" val="17292421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BE7FDE7-8E32-7E33-E030-3F24A43EAF5D}"/>
              </a:ext>
            </a:extLst>
          </p:cNvPr>
          <p:cNvSpPr>
            <a:spLocks noGrp="1"/>
          </p:cNvSpPr>
          <p:nvPr>
            <p:ph type="title"/>
          </p:nvPr>
        </p:nvSpPr>
        <p:spPr>
          <a:xfrm>
            <a:off x="1797050" y="398463"/>
            <a:ext cx="6718300" cy="1325562"/>
          </a:xfrm>
        </p:spPr>
        <p:txBody>
          <a:bodyPr wrap="square" anchor="ctr">
            <a:normAutofit/>
          </a:bodyPr>
          <a:lstStyle/>
          <a:p>
            <a:r>
              <a:rPr lang="en-GB" b="1" dirty="0"/>
              <a:t>Strategies for Emotional Wellbeing can include:</a:t>
            </a:r>
            <a:endParaRPr lang="en-US" dirty="0"/>
          </a:p>
        </p:txBody>
      </p:sp>
      <p:sp>
        <p:nvSpPr>
          <p:cNvPr id="11" name="Content Placeholder 2">
            <a:extLst>
              <a:ext uri="{FF2B5EF4-FFF2-40B4-BE49-F238E27FC236}">
                <a16:creationId xmlns:a16="http://schemas.microsoft.com/office/drawing/2014/main" id="{130BC944-9393-036D-490D-693629DEF304}"/>
              </a:ext>
            </a:extLst>
          </p:cNvPr>
          <p:cNvSpPr>
            <a:spLocks noGrp="1"/>
          </p:cNvSpPr>
          <p:nvPr>
            <p:ph sz="half" idx="1"/>
          </p:nvPr>
        </p:nvSpPr>
        <p:spPr>
          <a:xfrm>
            <a:off x="628650" y="1825625"/>
            <a:ext cx="3886200" cy="4351338"/>
          </a:xfrm>
        </p:spPr>
        <p:txBody>
          <a:bodyPr wrap="square" anchor="t">
            <a:normAutofit/>
          </a:bodyPr>
          <a:lstStyle/>
          <a:p>
            <a:pPr lvl="0"/>
            <a:r>
              <a:rPr lang="en-GB" sz="2400"/>
              <a:t>Reflecting at the end of the day – What made you feel mad, sad or glad? </a:t>
            </a:r>
          </a:p>
          <a:p>
            <a:pPr lvl="0"/>
            <a:endParaRPr lang="en-GB" sz="2800"/>
          </a:p>
          <a:p>
            <a:pPr lvl="0"/>
            <a:endParaRPr lang="en-GB" dirty="0"/>
          </a:p>
          <a:p>
            <a:pPr lvl="0"/>
            <a:endParaRPr lang="en-GB" dirty="0"/>
          </a:p>
          <a:p>
            <a:pPr lvl="0"/>
            <a:endParaRPr lang="en-GB" dirty="0"/>
          </a:p>
          <a:p>
            <a:pPr lvl="0"/>
            <a:endParaRPr lang="en-GB" dirty="0"/>
          </a:p>
          <a:p>
            <a:pPr lvl="0"/>
            <a:endParaRPr lang="en-GB" dirty="0"/>
          </a:p>
          <a:p>
            <a:pPr lvl="0"/>
            <a:endParaRPr lang="en-GB" dirty="0"/>
          </a:p>
          <a:p>
            <a:endParaRPr lang="en-US" dirty="0"/>
          </a:p>
        </p:txBody>
      </p:sp>
      <p:pic>
        <p:nvPicPr>
          <p:cNvPr id="5" name="Picture 4" descr="Mad, Sad, Glad: Children's Fun Picture Book by Amber West | Goodreads">
            <a:extLst>
              <a:ext uri="{FF2B5EF4-FFF2-40B4-BE49-F238E27FC236}">
                <a16:creationId xmlns:a16="http://schemas.microsoft.com/office/drawing/2014/main" id="{E010496D-F48E-6C20-7A1C-F1382E583659}"/>
              </a:ext>
            </a:extLst>
          </p:cNvPr>
          <p:cNvPicPr>
            <a:picLocks noChangeAspect="1"/>
          </p:cNvPicPr>
          <p:nvPr/>
        </p:nvPicPr>
        <p:blipFill>
          <a:blip r:embed="rId2"/>
          <a:srcRect r="3" b="9588"/>
          <a:stretch>
            <a:fillRect/>
          </a:stretch>
        </p:blipFill>
        <p:spPr>
          <a:xfrm>
            <a:off x="4629150" y="1825630"/>
            <a:ext cx="3886200" cy="4351327"/>
          </a:xfrm>
          <a:prstGeom prst="rect">
            <a:avLst/>
          </a:prstGeom>
          <a:noFill/>
        </p:spPr>
      </p:pic>
    </p:spTree>
    <p:extLst>
      <p:ext uri="{BB962C8B-B14F-4D97-AF65-F5344CB8AC3E}">
        <p14:creationId xmlns:p14="http://schemas.microsoft.com/office/powerpoint/2010/main" val="41989779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64CEB848-F0B1-5111-DE2A-F0C8A7E62E2F}"/>
              </a:ext>
            </a:extLst>
          </p:cNvPr>
          <p:cNvSpPr>
            <a:spLocks noGrp="1"/>
          </p:cNvSpPr>
          <p:nvPr>
            <p:ph type="body" sz="quarter" idx="13"/>
          </p:nvPr>
        </p:nvSpPr>
        <p:spPr>
          <a:xfrm>
            <a:off x="1052513" y="1892300"/>
            <a:ext cx="7153275" cy="3878264"/>
          </a:xfrm>
        </p:spPr>
        <p:txBody>
          <a:bodyPr/>
          <a:lstStyle/>
          <a:p>
            <a:r>
              <a:rPr lang="en-GB" dirty="0"/>
              <a:t>Good Things List. </a:t>
            </a:r>
          </a:p>
          <a:p>
            <a:endParaRPr lang="en-GB" dirty="0"/>
          </a:p>
        </p:txBody>
      </p:sp>
      <p:sp>
        <p:nvSpPr>
          <p:cNvPr id="3" name="Text Placeholder 2">
            <a:extLst>
              <a:ext uri="{FF2B5EF4-FFF2-40B4-BE49-F238E27FC236}">
                <a16:creationId xmlns:a16="http://schemas.microsoft.com/office/drawing/2014/main" id="{69BB2EB7-E614-84B8-9327-7368B8174908}"/>
              </a:ext>
            </a:extLst>
          </p:cNvPr>
          <p:cNvSpPr>
            <a:spLocks noGrp="1"/>
          </p:cNvSpPr>
          <p:nvPr>
            <p:ph type="body" sz="quarter" idx="14"/>
          </p:nvPr>
        </p:nvSpPr>
        <p:spPr>
          <a:xfrm>
            <a:off x="1891904" y="735980"/>
            <a:ext cx="6325790" cy="1156320"/>
          </a:xfrm>
        </p:spPr>
        <p:txBody>
          <a:bodyPr/>
          <a:lstStyle/>
          <a:p>
            <a:pPr marL="0" indent="0">
              <a:buNone/>
            </a:pPr>
            <a:r>
              <a:rPr lang="en-GB" sz="3200" b="1" dirty="0">
                <a:latin typeface="Nunito" pitchFamily="2" charset="0"/>
              </a:rPr>
              <a:t>Strategies for Emotional Wellbeing can include:</a:t>
            </a:r>
            <a:endParaRPr lang="en-GB" sz="3200" dirty="0">
              <a:latin typeface="Nunito" pitchFamily="2" charset="0"/>
            </a:endParaRPr>
          </a:p>
        </p:txBody>
      </p:sp>
      <p:pic>
        <p:nvPicPr>
          <p:cNvPr id="4" name="Picture 3" descr="The happiest childhood memories have been revealed | GoodtoKnow">
            <a:extLst>
              <a:ext uri="{FF2B5EF4-FFF2-40B4-BE49-F238E27FC236}">
                <a16:creationId xmlns:a16="http://schemas.microsoft.com/office/drawing/2014/main" id="{814EDE6E-F169-3EEB-B03D-F1EF7026293A}"/>
              </a:ext>
            </a:extLst>
          </p:cNvPr>
          <p:cNvPicPr>
            <a:picLocks noChangeAspect="1"/>
          </p:cNvPicPr>
          <p:nvPr/>
        </p:nvPicPr>
        <p:blipFill>
          <a:blip r:embed="rId2"/>
          <a:stretch>
            <a:fillRect/>
          </a:stretch>
        </p:blipFill>
        <p:spPr>
          <a:xfrm>
            <a:off x="747132" y="2448544"/>
            <a:ext cx="6556917" cy="4008012"/>
          </a:xfrm>
          <a:prstGeom prst="rect">
            <a:avLst/>
          </a:prstGeom>
        </p:spPr>
      </p:pic>
    </p:spTree>
    <p:extLst>
      <p:ext uri="{BB962C8B-B14F-4D97-AF65-F5344CB8AC3E}">
        <p14:creationId xmlns:p14="http://schemas.microsoft.com/office/powerpoint/2010/main" val="33265666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30E15357-0F40-9C56-185B-DF46870186FE}"/>
              </a:ext>
            </a:extLst>
          </p:cNvPr>
          <p:cNvSpPr>
            <a:spLocks noGrp="1"/>
          </p:cNvSpPr>
          <p:nvPr>
            <p:ph type="title"/>
          </p:nvPr>
        </p:nvSpPr>
        <p:spPr>
          <a:xfrm>
            <a:off x="1797050" y="398463"/>
            <a:ext cx="6718300" cy="1325562"/>
          </a:xfrm>
        </p:spPr>
        <p:txBody>
          <a:bodyPr wrap="square" anchor="ctr">
            <a:normAutofit/>
          </a:bodyPr>
          <a:lstStyle/>
          <a:p>
            <a:r>
              <a:rPr lang="en-GB" b="1" dirty="0"/>
              <a:t>Strategies for Emotional Wellbeing can include:</a:t>
            </a:r>
            <a:endParaRPr lang="en-GB" dirty="0"/>
          </a:p>
          <a:p>
            <a:endParaRPr lang="en-GB" dirty="0"/>
          </a:p>
        </p:txBody>
      </p:sp>
      <p:graphicFrame>
        <p:nvGraphicFramePr>
          <p:cNvPr id="11" name="Text Placeholder 1">
            <a:extLst>
              <a:ext uri="{FF2B5EF4-FFF2-40B4-BE49-F238E27FC236}">
                <a16:creationId xmlns:a16="http://schemas.microsoft.com/office/drawing/2014/main" id="{DC296729-99DB-DF12-6D42-54D9B392A352}"/>
              </a:ext>
            </a:extLst>
          </p:cNvPr>
          <p:cNvGraphicFramePr/>
          <p:nvPr>
            <p:extLst>
              <p:ext uri="{D42A27DB-BD31-4B8C-83A1-F6EECF244321}">
                <p14:modId xmlns:p14="http://schemas.microsoft.com/office/powerpoint/2010/main" val="1744220258"/>
              </p:ext>
            </p:extLst>
          </p:nvPr>
        </p:nvGraphicFramePr>
        <p:xfrm>
          <a:off x="628650" y="1930400"/>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7970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B67996A-F2DE-D78D-E6AB-DEF14ABA10DB}"/>
              </a:ext>
            </a:extLst>
          </p:cNvPr>
          <p:cNvSpPr>
            <a:spLocks noGrp="1"/>
          </p:cNvSpPr>
          <p:nvPr>
            <p:ph type="title"/>
          </p:nvPr>
        </p:nvSpPr>
        <p:spPr>
          <a:xfrm>
            <a:off x="1797050" y="398463"/>
            <a:ext cx="6718300" cy="1325562"/>
          </a:xfrm>
        </p:spPr>
        <p:txBody>
          <a:bodyPr wrap="square" anchor="ctr">
            <a:normAutofit/>
          </a:bodyPr>
          <a:lstStyle/>
          <a:p>
            <a:r>
              <a:rPr lang="en-GB" b="1" dirty="0"/>
              <a:t>Strategies for Emotional Wellbeing can include:</a:t>
            </a:r>
            <a:endParaRPr lang="en-GB" dirty="0"/>
          </a:p>
        </p:txBody>
      </p:sp>
      <p:sp>
        <p:nvSpPr>
          <p:cNvPr id="2" name="Text Placeholder 1">
            <a:extLst>
              <a:ext uri="{FF2B5EF4-FFF2-40B4-BE49-F238E27FC236}">
                <a16:creationId xmlns:a16="http://schemas.microsoft.com/office/drawing/2014/main" id="{37512ADE-B3BC-A9E1-C11E-AF3A01C827CA}"/>
              </a:ext>
            </a:extLst>
          </p:cNvPr>
          <p:cNvSpPr>
            <a:spLocks noGrp="1"/>
          </p:cNvSpPr>
          <p:nvPr>
            <p:ph sz="half" idx="1"/>
          </p:nvPr>
        </p:nvSpPr>
        <p:spPr>
          <a:xfrm>
            <a:off x="628650" y="1825625"/>
            <a:ext cx="3886200" cy="4351338"/>
          </a:xfrm>
        </p:spPr>
        <p:txBody>
          <a:bodyPr wrap="square" anchor="t">
            <a:normAutofit/>
          </a:bodyPr>
          <a:lstStyle/>
          <a:p>
            <a:pPr lvl="0"/>
            <a:r>
              <a:rPr lang="en-GB" sz="2400" dirty="0"/>
              <a:t>Scrunching up your feelings, aiming for the bin. </a:t>
            </a:r>
          </a:p>
          <a:p>
            <a:pPr lvl="0"/>
            <a:endParaRPr lang="en-GB" sz="2400" dirty="0"/>
          </a:p>
          <a:p>
            <a:pPr lvl="0"/>
            <a:r>
              <a:rPr lang="en-GB" sz="2400" dirty="0"/>
              <a:t>Distraction (talk of their interests and hobbies). Use of humour.</a:t>
            </a:r>
          </a:p>
          <a:p>
            <a:pPr lvl="0"/>
            <a:endParaRPr lang="en-GB" sz="2400" dirty="0"/>
          </a:p>
          <a:p>
            <a:pPr lvl="0"/>
            <a:r>
              <a:rPr lang="en-GB" sz="2400" dirty="0"/>
              <a:t>Diaries and scrapbooks. Use of emojis to track mood. Tracking triggers.</a:t>
            </a:r>
          </a:p>
          <a:p>
            <a:endParaRPr lang="en-GB" dirty="0"/>
          </a:p>
        </p:txBody>
      </p:sp>
      <p:pic>
        <p:nvPicPr>
          <p:cNvPr id="4" name="Picture 3" descr="My Thoughts and Feelings Journal for Kids: Thoughts &amp; Emotions Workbook for  Children to Help Process Their Daily Thoughts, Express Feelings &amp; Practice  ...">
            <a:extLst>
              <a:ext uri="{FF2B5EF4-FFF2-40B4-BE49-F238E27FC236}">
                <a16:creationId xmlns:a16="http://schemas.microsoft.com/office/drawing/2014/main" id="{6033F8D1-1E9F-0B6B-BC46-C67D91055C33}"/>
              </a:ext>
            </a:extLst>
          </p:cNvPr>
          <p:cNvPicPr>
            <a:picLocks noChangeAspect="1"/>
          </p:cNvPicPr>
          <p:nvPr/>
        </p:nvPicPr>
        <p:blipFill>
          <a:blip r:embed="rId2"/>
          <a:stretch>
            <a:fillRect/>
          </a:stretch>
        </p:blipFill>
        <p:spPr>
          <a:xfrm>
            <a:off x="4891546" y="1825625"/>
            <a:ext cx="3361408" cy="4351338"/>
          </a:xfrm>
          <a:prstGeom prst="rect">
            <a:avLst/>
          </a:prstGeom>
          <a:noFill/>
        </p:spPr>
      </p:pic>
    </p:spTree>
    <p:extLst>
      <p:ext uri="{BB962C8B-B14F-4D97-AF65-F5344CB8AC3E}">
        <p14:creationId xmlns:p14="http://schemas.microsoft.com/office/powerpoint/2010/main" val="147870527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E90DA46-AE66-1F16-602B-BA1B4463F247}"/>
              </a:ext>
            </a:extLst>
          </p:cNvPr>
          <p:cNvSpPr>
            <a:spLocks noGrp="1"/>
          </p:cNvSpPr>
          <p:nvPr>
            <p:ph type="body" sz="quarter" idx="13"/>
          </p:nvPr>
        </p:nvSpPr>
        <p:spPr>
          <a:xfrm>
            <a:off x="1052513" y="1892300"/>
            <a:ext cx="7153275" cy="4333136"/>
          </a:xfrm>
        </p:spPr>
        <p:txBody>
          <a:bodyPr/>
          <a:lstStyle/>
          <a:p>
            <a:pPr lvl="0"/>
            <a:r>
              <a:rPr lang="en-GB" dirty="0"/>
              <a:t>Sentence starters, including I statements, to help enable expression of feelings and initiate conversations.</a:t>
            </a:r>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endParaRPr lang="en-GB" dirty="0"/>
          </a:p>
          <a:p>
            <a:pPr lvl="0"/>
            <a:r>
              <a:rPr lang="en-GB" dirty="0"/>
              <a:t>Talking to five key adults.</a:t>
            </a:r>
          </a:p>
          <a:p>
            <a:endParaRPr lang="en-GB" dirty="0"/>
          </a:p>
        </p:txBody>
      </p:sp>
      <p:sp>
        <p:nvSpPr>
          <p:cNvPr id="3" name="Text Placeholder 2">
            <a:extLst>
              <a:ext uri="{FF2B5EF4-FFF2-40B4-BE49-F238E27FC236}">
                <a16:creationId xmlns:a16="http://schemas.microsoft.com/office/drawing/2014/main" id="{19190C3C-CF6A-42F9-44F4-FC8943C3B0ED}"/>
              </a:ext>
            </a:extLst>
          </p:cNvPr>
          <p:cNvSpPr>
            <a:spLocks noGrp="1"/>
          </p:cNvSpPr>
          <p:nvPr>
            <p:ph type="body" sz="quarter" idx="14"/>
          </p:nvPr>
        </p:nvSpPr>
        <p:spPr/>
        <p:txBody>
          <a:bodyPr/>
          <a:lstStyle/>
          <a:p>
            <a:r>
              <a:rPr lang="en-GB" sz="3200" b="1" dirty="0">
                <a:latin typeface="Nunito" pitchFamily="2" charset="0"/>
              </a:rPr>
              <a:t>Strategies for Emotional Wellbeing can include:</a:t>
            </a:r>
            <a:endParaRPr lang="en-GB" sz="3200" dirty="0">
              <a:latin typeface="Nunito" pitchFamily="2" charset="0"/>
            </a:endParaRPr>
          </a:p>
        </p:txBody>
      </p:sp>
      <p:pic>
        <p:nvPicPr>
          <p:cNvPr id="4" name="Picture 3" descr="I-Statements Print Out by Social Workings | TPT">
            <a:extLst>
              <a:ext uri="{FF2B5EF4-FFF2-40B4-BE49-F238E27FC236}">
                <a16:creationId xmlns:a16="http://schemas.microsoft.com/office/drawing/2014/main" id="{3967ED2B-CEF3-CFF1-A5F3-88A5E07DF528}"/>
              </a:ext>
            </a:extLst>
          </p:cNvPr>
          <p:cNvPicPr>
            <a:picLocks noChangeAspect="1"/>
          </p:cNvPicPr>
          <p:nvPr/>
        </p:nvPicPr>
        <p:blipFill>
          <a:blip r:embed="rId2"/>
          <a:stretch>
            <a:fillRect/>
          </a:stretch>
        </p:blipFill>
        <p:spPr>
          <a:xfrm>
            <a:off x="4800383" y="2842883"/>
            <a:ext cx="3405405" cy="2912826"/>
          </a:xfrm>
          <a:prstGeom prst="rect">
            <a:avLst/>
          </a:prstGeom>
        </p:spPr>
      </p:pic>
      <p:pic>
        <p:nvPicPr>
          <p:cNvPr id="5" name="Picture 4" descr="I Messages Sentence Starters - starter, feelings, emotions, feel">
            <a:extLst>
              <a:ext uri="{FF2B5EF4-FFF2-40B4-BE49-F238E27FC236}">
                <a16:creationId xmlns:a16="http://schemas.microsoft.com/office/drawing/2014/main" id="{2200399C-BA75-36F5-0358-F325FA342CF0}"/>
              </a:ext>
            </a:extLst>
          </p:cNvPr>
          <p:cNvPicPr>
            <a:picLocks noChangeAspect="1"/>
          </p:cNvPicPr>
          <p:nvPr/>
        </p:nvPicPr>
        <p:blipFill>
          <a:blip r:embed="rId3"/>
          <a:stretch>
            <a:fillRect/>
          </a:stretch>
        </p:blipFill>
        <p:spPr>
          <a:xfrm>
            <a:off x="1152395" y="2842883"/>
            <a:ext cx="3306871" cy="2912827"/>
          </a:xfrm>
          <a:prstGeom prst="rect">
            <a:avLst/>
          </a:prstGeom>
        </p:spPr>
      </p:pic>
    </p:spTree>
    <p:extLst>
      <p:ext uri="{BB962C8B-B14F-4D97-AF65-F5344CB8AC3E}">
        <p14:creationId xmlns:p14="http://schemas.microsoft.com/office/powerpoint/2010/main" val="31913164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C47D4B15-3C15-0743-98D4-C7737A081691}"/>
              </a:ext>
            </a:extLst>
          </p:cNvPr>
          <p:cNvSpPr>
            <a:spLocks noGrp="1"/>
          </p:cNvSpPr>
          <p:nvPr>
            <p:ph type="body" sz="quarter" idx="13"/>
          </p:nvPr>
        </p:nvSpPr>
        <p:spPr/>
        <p:txBody>
          <a:bodyPr/>
          <a:lstStyle/>
          <a:p>
            <a:r>
              <a:rPr lang="en-GB" dirty="0"/>
              <a:t>Having a calm box</a:t>
            </a:r>
          </a:p>
          <a:p>
            <a:endParaRPr lang="en-GB" dirty="0"/>
          </a:p>
        </p:txBody>
      </p:sp>
      <p:sp>
        <p:nvSpPr>
          <p:cNvPr id="3" name="Text Placeholder 2">
            <a:extLst>
              <a:ext uri="{FF2B5EF4-FFF2-40B4-BE49-F238E27FC236}">
                <a16:creationId xmlns:a16="http://schemas.microsoft.com/office/drawing/2014/main" id="{9E8DC7F3-CAEA-AC2D-14C2-0EC8E2134937}"/>
              </a:ext>
            </a:extLst>
          </p:cNvPr>
          <p:cNvSpPr>
            <a:spLocks noGrp="1"/>
          </p:cNvSpPr>
          <p:nvPr>
            <p:ph type="body" sz="quarter" idx="14"/>
          </p:nvPr>
        </p:nvSpPr>
        <p:spPr/>
        <p:txBody>
          <a:bodyPr/>
          <a:lstStyle/>
          <a:p>
            <a:r>
              <a:rPr lang="en-GB" sz="3200" b="1" dirty="0">
                <a:latin typeface="Nunito" pitchFamily="2" charset="0"/>
              </a:rPr>
              <a:t>Strategies for Emotional Wellbeing can include:</a:t>
            </a:r>
            <a:endParaRPr lang="en-GB" sz="3200" dirty="0">
              <a:latin typeface="Nunito" pitchFamily="2" charset="0"/>
            </a:endParaRPr>
          </a:p>
          <a:p>
            <a:endParaRPr lang="en-GB" dirty="0"/>
          </a:p>
        </p:txBody>
      </p:sp>
      <p:pic>
        <p:nvPicPr>
          <p:cNvPr id="4" name="Picture 3" descr="Calming Kit for Kids | Calm Down Box | Emotional Regulation Resources">
            <a:extLst>
              <a:ext uri="{FF2B5EF4-FFF2-40B4-BE49-F238E27FC236}">
                <a16:creationId xmlns:a16="http://schemas.microsoft.com/office/drawing/2014/main" id="{A76E4F67-B4ED-5961-5357-8BC8ECF24F55}"/>
              </a:ext>
            </a:extLst>
          </p:cNvPr>
          <p:cNvPicPr>
            <a:picLocks noChangeAspect="1"/>
          </p:cNvPicPr>
          <p:nvPr/>
        </p:nvPicPr>
        <p:blipFill>
          <a:blip r:embed="rId2"/>
          <a:stretch>
            <a:fillRect/>
          </a:stretch>
        </p:blipFill>
        <p:spPr>
          <a:xfrm>
            <a:off x="3923322" y="1954060"/>
            <a:ext cx="4482262" cy="4208744"/>
          </a:xfrm>
          <a:prstGeom prst="rect">
            <a:avLst/>
          </a:prstGeom>
        </p:spPr>
      </p:pic>
    </p:spTree>
    <p:extLst>
      <p:ext uri="{BB962C8B-B14F-4D97-AF65-F5344CB8AC3E}">
        <p14:creationId xmlns:p14="http://schemas.microsoft.com/office/powerpoint/2010/main" val="186321641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CE7D2D5B-41FE-8C9A-4228-668A37DC74F8}"/>
              </a:ext>
            </a:extLst>
          </p:cNvPr>
          <p:cNvSpPr>
            <a:spLocks noGrp="1"/>
          </p:cNvSpPr>
          <p:nvPr>
            <p:ph type="title"/>
          </p:nvPr>
        </p:nvSpPr>
        <p:spPr>
          <a:xfrm>
            <a:off x="1797050" y="398463"/>
            <a:ext cx="6718300" cy="1325562"/>
          </a:xfrm>
        </p:spPr>
        <p:txBody>
          <a:bodyPr wrap="square" anchor="ctr">
            <a:normAutofit/>
          </a:bodyPr>
          <a:lstStyle/>
          <a:p>
            <a:r>
              <a:rPr lang="en-GB" b="1" dirty="0"/>
              <a:t>Strategies for Emotional Wellbeing can include:</a:t>
            </a:r>
            <a:endParaRPr lang="en-GB" dirty="0"/>
          </a:p>
          <a:p>
            <a:endParaRPr lang="en-GB" dirty="0"/>
          </a:p>
        </p:txBody>
      </p:sp>
      <p:graphicFrame>
        <p:nvGraphicFramePr>
          <p:cNvPr id="5" name="Text Placeholder 1">
            <a:extLst>
              <a:ext uri="{FF2B5EF4-FFF2-40B4-BE49-F238E27FC236}">
                <a16:creationId xmlns:a16="http://schemas.microsoft.com/office/drawing/2014/main" id="{4579E5DE-498D-6023-FF7E-BB6B4878D4B5}"/>
              </a:ext>
            </a:extLst>
          </p:cNvPr>
          <p:cNvGraphicFramePr/>
          <p:nvPr>
            <p:extLst>
              <p:ext uri="{D42A27DB-BD31-4B8C-83A1-F6EECF244321}">
                <p14:modId xmlns:p14="http://schemas.microsoft.com/office/powerpoint/2010/main" val="1820439504"/>
              </p:ext>
            </p:extLst>
          </p:nvPr>
        </p:nvGraphicFramePr>
        <p:xfrm>
          <a:off x="628650" y="1930400"/>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6212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734DCEE0-3BC9-ED68-2097-937D9187495F}"/>
              </a:ext>
            </a:extLst>
          </p:cNvPr>
          <p:cNvSpPr>
            <a:spLocks noGrp="1"/>
          </p:cNvSpPr>
          <p:nvPr>
            <p:ph type="title"/>
          </p:nvPr>
        </p:nvSpPr>
        <p:spPr>
          <a:xfrm>
            <a:off x="1797050" y="398463"/>
            <a:ext cx="6718300" cy="1325562"/>
          </a:xfrm>
        </p:spPr>
        <p:txBody>
          <a:bodyPr wrap="square" anchor="ctr">
            <a:normAutofit/>
          </a:bodyPr>
          <a:lstStyle/>
          <a:p>
            <a:r>
              <a:rPr lang="en-GB" b="1" dirty="0"/>
              <a:t>Strategies for Emotional Wellbeing can include:</a:t>
            </a:r>
            <a:endParaRPr lang="en-GB" dirty="0"/>
          </a:p>
        </p:txBody>
      </p:sp>
      <p:sp>
        <p:nvSpPr>
          <p:cNvPr id="2" name="Text Placeholder 1">
            <a:extLst>
              <a:ext uri="{FF2B5EF4-FFF2-40B4-BE49-F238E27FC236}">
                <a16:creationId xmlns:a16="http://schemas.microsoft.com/office/drawing/2014/main" id="{41F392F0-138A-6D9F-47E6-4351289B60B0}"/>
              </a:ext>
            </a:extLst>
          </p:cNvPr>
          <p:cNvSpPr>
            <a:spLocks noGrp="1"/>
          </p:cNvSpPr>
          <p:nvPr>
            <p:ph sz="half" idx="1"/>
          </p:nvPr>
        </p:nvSpPr>
        <p:spPr>
          <a:xfrm>
            <a:off x="628650" y="1825625"/>
            <a:ext cx="3886200" cy="4351338"/>
          </a:xfrm>
        </p:spPr>
        <p:txBody>
          <a:bodyPr wrap="square" anchor="t">
            <a:normAutofit fontScale="85000" lnSpcReduction="20000"/>
          </a:bodyPr>
          <a:lstStyle/>
          <a:p>
            <a:pPr lvl="0"/>
            <a:endParaRPr lang="en-GB" sz="1600" dirty="0"/>
          </a:p>
          <a:p>
            <a:pPr marL="0" lvl="0" indent="0">
              <a:buNone/>
            </a:pPr>
            <a:r>
              <a:rPr lang="en-GB" sz="2800" dirty="0"/>
              <a:t>Anger management techniques – Anger Dance, The Brick Wall, The Firework Analogy.</a:t>
            </a:r>
          </a:p>
          <a:p>
            <a:pPr lvl="0"/>
            <a:endParaRPr lang="en-GB" sz="2800" dirty="0"/>
          </a:p>
          <a:p>
            <a:pPr lvl="0"/>
            <a:endParaRPr lang="en-GB" sz="2800" dirty="0"/>
          </a:p>
          <a:p>
            <a:pPr marL="0" lvl="0" indent="0">
              <a:buNone/>
            </a:pPr>
            <a:r>
              <a:rPr lang="en-GB" sz="2800" dirty="0"/>
              <a:t>Taking time to relax, play, and enjoy activities, eating healthy foods, getting exercise and getting plenty of sleep (8-12 hours for children) are all key to good mental and emotional wellbeing.</a:t>
            </a:r>
          </a:p>
          <a:p>
            <a:endParaRPr lang="en-GB" sz="1600" dirty="0"/>
          </a:p>
        </p:txBody>
      </p:sp>
      <p:pic>
        <p:nvPicPr>
          <p:cNvPr id="4" name="Picture 3" descr="The firework model is very useful for explaining anger to a child. There is  a trigger that lights the fuse and then an explosion. Water can put out the  explosion., The trigger (the match) – What makes ...">
            <a:extLst>
              <a:ext uri="{FF2B5EF4-FFF2-40B4-BE49-F238E27FC236}">
                <a16:creationId xmlns:a16="http://schemas.microsoft.com/office/drawing/2014/main" id="{13044721-035A-A5F1-7962-AE0AA91A9FBA}"/>
              </a:ext>
            </a:extLst>
          </p:cNvPr>
          <p:cNvPicPr>
            <a:picLocks noChangeAspect="1"/>
          </p:cNvPicPr>
          <p:nvPr/>
        </p:nvPicPr>
        <p:blipFill>
          <a:blip r:embed="rId2"/>
          <a:stretch>
            <a:fillRect/>
          </a:stretch>
        </p:blipFill>
        <p:spPr>
          <a:xfrm>
            <a:off x="4629150" y="2058194"/>
            <a:ext cx="3886200" cy="3886200"/>
          </a:xfrm>
          <a:prstGeom prst="rect">
            <a:avLst/>
          </a:prstGeom>
          <a:noFill/>
        </p:spPr>
      </p:pic>
    </p:spTree>
    <p:extLst>
      <p:ext uri="{BB962C8B-B14F-4D97-AF65-F5344CB8AC3E}">
        <p14:creationId xmlns:p14="http://schemas.microsoft.com/office/powerpoint/2010/main" val="19813180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04F99B72-2DA4-1F57-A17C-D3B0600DFB5A}"/>
              </a:ext>
            </a:extLst>
          </p:cNvPr>
          <p:cNvSpPr>
            <a:spLocks noGrp="1"/>
          </p:cNvSpPr>
          <p:nvPr>
            <p:ph type="title"/>
          </p:nvPr>
        </p:nvSpPr>
        <p:spPr>
          <a:xfrm>
            <a:off x="1797050" y="398463"/>
            <a:ext cx="6718300" cy="1325562"/>
          </a:xfrm>
        </p:spPr>
        <p:txBody>
          <a:bodyPr wrap="square" anchor="ctr">
            <a:normAutofit/>
          </a:bodyPr>
          <a:lstStyle/>
          <a:p>
            <a:r>
              <a:rPr lang="en-GB" b="1"/>
              <a:t>Key Messages:</a:t>
            </a:r>
          </a:p>
        </p:txBody>
      </p:sp>
      <p:graphicFrame>
        <p:nvGraphicFramePr>
          <p:cNvPr id="11" name="Text Placeholder 1">
            <a:extLst>
              <a:ext uri="{FF2B5EF4-FFF2-40B4-BE49-F238E27FC236}">
                <a16:creationId xmlns:a16="http://schemas.microsoft.com/office/drawing/2014/main" id="{FBCFA848-BF19-D416-6C0F-086377A85BB0}"/>
              </a:ext>
            </a:extLst>
          </p:cNvPr>
          <p:cNvGraphicFramePr/>
          <p:nvPr>
            <p:extLst>
              <p:ext uri="{D42A27DB-BD31-4B8C-83A1-F6EECF244321}">
                <p14:modId xmlns:p14="http://schemas.microsoft.com/office/powerpoint/2010/main" val="300425432"/>
              </p:ext>
            </p:extLst>
          </p:nvPr>
        </p:nvGraphicFramePr>
        <p:xfrm>
          <a:off x="628650" y="1930400"/>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055161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0D7F772-0934-FBF4-43D6-D419B673B1D9}"/>
              </a:ext>
            </a:extLst>
          </p:cNvPr>
          <p:cNvSpPr>
            <a:spLocks noGrp="1"/>
          </p:cNvSpPr>
          <p:nvPr>
            <p:ph type="title"/>
          </p:nvPr>
        </p:nvSpPr>
        <p:spPr>
          <a:xfrm>
            <a:off x="1797050" y="398463"/>
            <a:ext cx="6718300" cy="1325562"/>
          </a:xfrm>
        </p:spPr>
        <p:txBody>
          <a:bodyPr wrap="square" anchor="ctr">
            <a:normAutofit/>
          </a:bodyPr>
          <a:lstStyle/>
          <a:p>
            <a:r>
              <a:rPr lang="en-GB" b="1" u="heavy" dirty="0"/>
              <a:t>Parent Discussion</a:t>
            </a:r>
            <a:r>
              <a:rPr lang="en-GB" b="1" dirty="0"/>
              <a:t>:</a:t>
            </a:r>
          </a:p>
          <a:p>
            <a:endParaRPr lang="en-GB" dirty="0"/>
          </a:p>
        </p:txBody>
      </p:sp>
      <p:graphicFrame>
        <p:nvGraphicFramePr>
          <p:cNvPr id="11" name="Text Placeholder 1">
            <a:extLst>
              <a:ext uri="{FF2B5EF4-FFF2-40B4-BE49-F238E27FC236}">
                <a16:creationId xmlns:a16="http://schemas.microsoft.com/office/drawing/2014/main" id="{BF405C6F-38BF-9EC7-2597-A41A6FD43019}"/>
              </a:ext>
            </a:extLst>
          </p:cNvPr>
          <p:cNvGraphicFramePr/>
          <p:nvPr>
            <p:extLst>
              <p:ext uri="{D42A27DB-BD31-4B8C-83A1-F6EECF244321}">
                <p14:modId xmlns:p14="http://schemas.microsoft.com/office/powerpoint/2010/main" val="3560432044"/>
              </p:ext>
            </p:extLst>
          </p:nvPr>
        </p:nvGraphicFramePr>
        <p:xfrm>
          <a:off x="628650" y="1133605"/>
          <a:ext cx="7886700" cy="51481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752596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7FAFB64-968A-5D6B-91AC-C703E8260162}"/>
              </a:ext>
            </a:extLst>
          </p:cNvPr>
          <p:cNvSpPr>
            <a:spLocks noGrp="1"/>
          </p:cNvSpPr>
          <p:nvPr>
            <p:ph type="body" sz="quarter" idx="13"/>
          </p:nvPr>
        </p:nvSpPr>
        <p:spPr>
          <a:xfrm>
            <a:off x="1052513" y="1759907"/>
            <a:ext cx="7153275" cy="4340267"/>
          </a:xfrm>
        </p:spPr>
        <p:txBody>
          <a:bodyPr/>
          <a:lstStyle/>
          <a:p>
            <a:r>
              <a:rPr lang="en-GB" dirty="0"/>
              <a:t>Emotions figures, Bear cards, Questions games</a:t>
            </a:r>
          </a:p>
          <a:p>
            <a:r>
              <a:rPr lang="en-GB" dirty="0"/>
              <a:t>Movies such as Inside Out, encouraging talk about feelings and emotions.</a:t>
            </a:r>
          </a:p>
          <a:p>
            <a:endParaRPr lang="en-GB" dirty="0"/>
          </a:p>
          <a:p>
            <a:r>
              <a:rPr lang="en-GB" b="1" dirty="0"/>
              <a:t>Books:</a:t>
            </a:r>
            <a:endParaRPr lang="en-GB" dirty="0"/>
          </a:p>
          <a:p>
            <a:pPr lvl="0"/>
            <a:r>
              <a:rPr lang="en-GB" dirty="0"/>
              <a:t>“Helping your child with fears and worries” by Cathy Creswell</a:t>
            </a:r>
          </a:p>
          <a:p>
            <a:pPr lvl="0"/>
            <a:r>
              <a:rPr lang="en-GB" dirty="0"/>
              <a:t>“What to do when you worry too much” by Dawn Huebner</a:t>
            </a:r>
          </a:p>
          <a:p>
            <a:pPr lvl="0"/>
            <a:r>
              <a:rPr lang="en-GB" dirty="0"/>
              <a:t>“Bottled” by Tom &amp; Joe Brassington </a:t>
            </a:r>
          </a:p>
          <a:p>
            <a:pPr lvl="0"/>
            <a:r>
              <a:rPr lang="en-GB" dirty="0"/>
              <a:t>Ruby’s Worry: A Big Bright Feelings Book by </a:t>
            </a:r>
            <a:r>
              <a:rPr lang="en-GB" dirty="0">
                <a:hlinkClick r:id="rId2"/>
              </a:rPr>
              <a:t>Tom Percival</a:t>
            </a:r>
            <a:endParaRPr lang="en-GB" dirty="0"/>
          </a:p>
          <a:p>
            <a:pPr lvl="0"/>
            <a:r>
              <a:rPr lang="en-GB" dirty="0"/>
              <a:t>Muddles, Puddles and Sunshine – activity book to help when someone has died by Winston’s Wish </a:t>
            </a:r>
          </a:p>
          <a:p>
            <a:pPr marL="0" indent="0">
              <a:buNone/>
            </a:pPr>
            <a:endParaRPr lang="en-GB" dirty="0"/>
          </a:p>
          <a:p>
            <a:endParaRPr lang="en-GB" dirty="0"/>
          </a:p>
        </p:txBody>
      </p:sp>
      <p:sp>
        <p:nvSpPr>
          <p:cNvPr id="3" name="Text Placeholder 2">
            <a:extLst>
              <a:ext uri="{FF2B5EF4-FFF2-40B4-BE49-F238E27FC236}">
                <a16:creationId xmlns:a16="http://schemas.microsoft.com/office/drawing/2014/main" id="{B1DBF61F-C356-0071-52F1-0A085E5FD51A}"/>
              </a:ext>
            </a:extLst>
          </p:cNvPr>
          <p:cNvSpPr>
            <a:spLocks noGrp="1"/>
          </p:cNvSpPr>
          <p:nvPr>
            <p:ph type="body" sz="quarter" idx="14"/>
          </p:nvPr>
        </p:nvSpPr>
        <p:spPr/>
        <p:txBody>
          <a:bodyPr/>
          <a:lstStyle/>
          <a:p>
            <a:r>
              <a:rPr lang="en-GB" sz="3200" b="1" u="heavy" dirty="0">
                <a:latin typeface="Nunito" pitchFamily="2" charset="0"/>
              </a:rPr>
              <a:t>Resources – some examples</a:t>
            </a:r>
            <a:endParaRPr lang="en-GB" sz="3200" dirty="0">
              <a:latin typeface="Nunito" pitchFamily="2" charset="0"/>
            </a:endParaRPr>
          </a:p>
          <a:p>
            <a:endParaRPr lang="en-GB" dirty="0"/>
          </a:p>
        </p:txBody>
      </p:sp>
    </p:spTree>
    <p:extLst>
      <p:ext uri="{BB962C8B-B14F-4D97-AF65-F5344CB8AC3E}">
        <p14:creationId xmlns:p14="http://schemas.microsoft.com/office/powerpoint/2010/main" val="39517448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526C709-6B52-C10E-E874-5A8D785E272A}"/>
              </a:ext>
            </a:extLst>
          </p:cNvPr>
          <p:cNvSpPr>
            <a:spLocks noGrp="1"/>
          </p:cNvSpPr>
          <p:nvPr>
            <p:ph type="body" sz="quarter" idx="13"/>
          </p:nvPr>
        </p:nvSpPr>
        <p:spPr>
          <a:xfrm>
            <a:off x="1052513" y="2223370"/>
            <a:ext cx="7153275" cy="3547193"/>
          </a:xfrm>
        </p:spPr>
        <p:txBody>
          <a:bodyPr/>
          <a:lstStyle/>
          <a:p>
            <a:r>
              <a:rPr lang="en-GB" b="1" dirty="0"/>
              <a:t>Action for Children Parent Talk</a:t>
            </a:r>
            <a:r>
              <a:rPr lang="en-GB" dirty="0"/>
              <a:t> – offers help with parenting questions. Find answers in their advice articles or speak to a parenting coach on their webchat and WhatsApp service:</a:t>
            </a:r>
          </a:p>
          <a:p>
            <a:r>
              <a:rPr lang="en-GB" u="sng" dirty="0">
                <a:hlinkClick r:id="rId2"/>
              </a:rPr>
              <a:t>https://parents.actionforchildren.org.uk/how-we-can-help/</a:t>
            </a:r>
            <a:endParaRPr lang="en-GB" dirty="0"/>
          </a:p>
          <a:p>
            <a:pPr marL="0" indent="0">
              <a:buNone/>
            </a:pPr>
            <a:endParaRPr lang="en-GB" dirty="0"/>
          </a:p>
          <a:p>
            <a:endParaRPr lang="en-GB" dirty="0"/>
          </a:p>
          <a:p>
            <a:r>
              <a:rPr lang="en-GB" b="1" dirty="0"/>
              <a:t>Childline’s Calm Zone page</a:t>
            </a:r>
            <a:r>
              <a:rPr lang="en-GB" dirty="0"/>
              <a:t> – breathing exercises, activities, games and videos to help children let go of stress and anxiety:</a:t>
            </a:r>
          </a:p>
          <a:p>
            <a:r>
              <a:rPr lang="en-GB" u="sng" dirty="0">
                <a:hlinkClick r:id="rId3"/>
              </a:rPr>
              <a:t>https://www.childline.org.uk/toolbox/calm-zone/</a:t>
            </a:r>
            <a:endParaRPr lang="en-GB" dirty="0"/>
          </a:p>
          <a:p>
            <a:endParaRPr lang="en-GB" dirty="0"/>
          </a:p>
        </p:txBody>
      </p:sp>
      <p:sp>
        <p:nvSpPr>
          <p:cNvPr id="3" name="Text Placeholder 2">
            <a:extLst>
              <a:ext uri="{FF2B5EF4-FFF2-40B4-BE49-F238E27FC236}">
                <a16:creationId xmlns:a16="http://schemas.microsoft.com/office/drawing/2014/main" id="{840B3DB5-F6F3-B3A0-6535-11AEF0BD7D11}"/>
              </a:ext>
            </a:extLst>
          </p:cNvPr>
          <p:cNvSpPr>
            <a:spLocks noGrp="1"/>
          </p:cNvSpPr>
          <p:nvPr>
            <p:ph type="body" sz="quarter" idx="14"/>
          </p:nvPr>
        </p:nvSpPr>
        <p:spPr/>
        <p:txBody>
          <a:bodyPr/>
          <a:lstStyle/>
          <a:p>
            <a:r>
              <a:rPr lang="en-GB" sz="3200" b="1" u="heavy" dirty="0">
                <a:latin typeface="Nunito" pitchFamily="2" charset="0"/>
              </a:rPr>
              <a:t>Useful websites and Organisations:</a:t>
            </a:r>
            <a:endParaRPr lang="en-GB" sz="3200" dirty="0">
              <a:latin typeface="Nunito" pitchFamily="2" charset="0"/>
            </a:endParaRPr>
          </a:p>
          <a:p>
            <a:endParaRPr lang="en-GB" dirty="0"/>
          </a:p>
        </p:txBody>
      </p:sp>
    </p:spTree>
    <p:extLst>
      <p:ext uri="{BB962C8B-B14F-4D97-AF65-F5344CB8AC3E}">
        <p14:creationId xmlns:p14="http://schemas.microsoft.com/office/powerpoint/2010/main" val="34964641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DC8422-F65D-E089-96D9-6D069A4F4D2F}"/>
              </a:ext>
            </a:extLst>
          </p:cNvPr>
          <p:cNvSpPr>
            <a:spLocks noGrp="1"/>
          </p:cNvSpPr>
          <p:nvPr>
            <p:ph type="body" sz="quarter" idx="13"/>
          </p:nvPr>
        </p:nvSpPr>
        <p:spPr>
          <a:xfrm>
            <a:off x="1052513" y="2204581"/>
            <a:ext cx="7153275" cy="3565982"/>
          </a:xfrm>
        </p:spPr>
        <p:txBody>
          <a:bodyPr/>
          <a:lstStyle/>
          <a:p>
            <a:r>
              <a:rPr lang="en-GB" b="1" dirty="0"/>
              <a:t>Home Start Ealing</a:t>
            </a:r>
            <a:r>
              <a:rPr lang="en-GB" dirty="0"/>
              <a:t> – provide emotional and practical help to families with one or more children under the age of 5; offer home visiting support and family group support:</a:t>
            </a:r>
          </a:p>
          <a:p>
            <a:r>
              <a:rPr lang="en-GB" u="sng" dirty="0">
                <a:hlinkClick r:id="rId2"/>
              </a:rPr>
              <a:t>https://homestartealing.org/getting-support/</a:t>
            </a:r>
            <a:endParaRPr lang="en-GB" u="sng" dirty="0"/>
          </a:p>
          <a:p>
            <a:pPr marL="0" indent="0">
              <a:buNone/>
            </a:pPr>
            <a:endParaRPr lang="en-GB" dirty="0"/>
          </a:p>
          <a:p>
            <a:pPr marL="0" indent="0">
              <a:buNone/>
            </a:pPr>
            <a:r>
              <a:rPr lang="en-GB" dirty="0"/>
              <a:t> </a:t>
            </a:r>
          </a:p>
          <a:p>
            <a:r>
              <a:rPr lang="en-GB" b="1" dirty="0"/>
              <a:t>SAFE – </a:t>
            </a:r>
            <a:r>
              <a:rPr lang="en-GB" dirty="0"/>
              <a:t>offering early help to families: </a:t>
            </a:r>
          </a:p>
          <a:p>
            <a:r>
              <a:rPr lang="en-GB" u="sng" dirty="0">
                <a:hlinkClick r:id="rId3"/>
              </a:rPr>
              <a:t>https://www.ealing.gov.uk/info/201023/children_and_families_social_care/1187/safe_-_supportive_action_for_families_in_ealing</a:t>
            </a:r>
            <a:endParaRPr lang="en-GB" dirty="0"/>
          </a:p>
          <a:p>
            <a:endParaRPr lang="en-GB" dirty="0"/>
          </a:p>
        </p:txBody>
      </p:sp>
      <p:sp>
        <p:nvSpPr>
          <p:cNvPr id="3" name="Text Placeholder 2">
            <a:extLst>
              <a:ext uri="{FF2B5EF4-FFF2-40B4-BE49-F238E27FC236}">
                <a16:creationId xmlns:a16="http://schemas.microsoft.com/office/drawing/2014/main" id="{9C2A7133-DFF4-D6A3-61C2-1D00EF6621BC}"/>
              </a:ext>
            </a:extLst>
          </p:cNvPr>
          <p:cNvSpPr>
            <a:spLocks noGrp="1"/>
          </p:cNvSpPr>
          <p:nvPr>
            <p:ph type="body" sz="quarter" idx="14"/>
          </p:nvPr>
        </p:nvSpPr>
        <p:spPr/>
        <p:txBody>
          <a:bodyPr/>
          <a:lstStyle/>
          <a:p>
            <a:r>
              <a:rPr lang="en-GB" sz="3200" b="1" u="heavy" dirty="0">
                <a:latin typeface="Nunito" pitchFamily="2" charset="0"/>
              </a:rPr>
              <a:t>Useful websites and Organisations:</a:t>
            </a:r>
            <a:endParaRPr lang="en-GB" sz="3200" dirty="0">
              <a:latin typeface="Nunito" pitchFamily="2" charset="0"/>
            </a:endParaRPr>
          </a:p>
          <a:p>
            <a:endParaRPr lang="en-GB" dirty="0"/>
          </a:p>
        </p:txBody>
      </p:sp>
    </p:spTree>
    <p:extLst>
      <p:ext uri="{BB962C8B-B14F-4D97-AF65-F5344CB8AC3E}">
        <p14:creationId xmlns:p14="http://schemas.microsoft.com/office/powerpoint/2010/main" val="17146973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AEEB35E6-2A5D-902E-B37E-C704A01A7D4C}"/>
              </a:ext>
            </a:extLst>
          </p:cNvPr>
          <p:cNvSpPr>
            <a:spLocks noGrp="1"/>
          </p:cNvSpPr>
          <p:nvPr>
            <p:ph type="body" sz="quarter" idx="13"/>
          </p:nvPr>
        </p:nvSpPr>
        <p:spPr>
          <a:xfrm>
            <a:off x="1052513" y="1747380"/>
            <a:ext cx="7153275" cy="4023183"/>
          </a:xfrm>
        </p:spPr>
        <p:txBody>
          <a:bodyPr/>
          <a:lstStyle/>
          <a:p>
            <a:pPr marL="0" indent="0">
              <a:buNone/>
            </a:pPr>
            <a:endParaRPr lang="en-GB" dirty="0"/>
          </a:p>
          <a:p>
            <a:r>
              <a:rPr lang="en-GB" b="1" u="heavy" dirty="0"/>
              <a:t>Family Lives: </a:t>
            </a:r>
            <a:r>
              <a:rPr lang="en-GB" dirty="0"/>
              <a:t>Offering comprehensive parent and family resources, including a parent helpline, online chat, advice articles and online parenting courses:</a:t>
            </a:r>
          </a:p>
          <a:p>
            <a:r>
              <a:rPr lang="en-GB" u="sng" dirty="0">
                <a:hlinkClick r:id="rId2"/>
              </a:rPr>
              <a:t>https://www.coramfamilylives.org.uk/</a:t>
            </a:r>
            <a:r>
              <a:rPr lang="en-GB" u="heavy" dirty="0"/>
              <a:t> </a:t>
            </a:r>
            <a:endParaRPr lang="en-GB" dirty="0"/>
          </a:p>
          <a:p>
            <a:pPr marL="0" indent="0">
              <a:buNone/>
            </a:pPr>
            <a:endParaRPr lang="en-GB" dirty="0"/>
          </a:p>
          <a:p>
            <a:pPr marL="0" indent="0">
              <a:buNone/>
            </a:pPr>
            <a:endParaRPr lang="en-GB" dirty="0"/>
          </a:p>
          <a:p>
            <a:r>
              <a:rPr lang="en-GB" b="1" u="heavy" dirty="0" err="1"/>
              <a:t>Youngminds</a:t>
            </a:r>
            <a:r>
              <a:rPr lang="en-GB" b="1" u="heavy" dirty="0"/>
              <a:t>:</a:t>
            </a:r>
            <a:r>
              <a:rPr lang="en-GB" u="heavy" dirty="0"/>
              <a:t> </a:t>
            </a:r>
            <a:r>
              <a:rPr lang="en-GB" dirty="0"/>
              <a:t>information and advice for your child’s mental health:</a:t>
            </a:r>
          </a:p>
          <a:p>
            <a:r>
              <a:rPr lang="en-GB" u="sng" dirty="0">
                <a:hlinkClick r:id="rId3"/>
              </a:rPr>
              <a:t>https://www.youngminds.org.uk/</a:t>
            </a:r>
            <a:endParaRPr lang="en-GB" dirty="0"/>
          </a:p>
          <a:p>
            <a:pPr marL="0" indent="0">
              <a:buNone/>
            </a:pPr>
            <a:r>
              <a:rPr lang="en-GB" dirty="0"/>
              <a:t> </a:t>
            </a:r>
          </a:p>
          <a:p>
            <a:pPr marL="0" indent="0">
              <a:buNone/>
            </a:pPr>
            <a:endParaRPr lang="en-GB" dirty="0"/>
          </a:p>
        </p:txBody>
      </p:sp>
      <p:sp>
        <p:nvSpPr>
          <p:cNvPr id="3" name="Text Placeholder 2">
            <a:extLst>
              <a:ext uri="{FF2B5EF4-FFF2-40B4-BE49-F238E27FC236}">
                <a16:creationId xmlns:a16="http://schemas.microsoft.com/office/drawing/2014/main" id="{54B49C1F-F59C-E1C3-9972-4EAA10F703AB}"/>
              </a:ext>
            </a:extLst>
          </p:cNvPr>
          <p:cNvSpPr>
            <a:spLocks noGrp="1"/>
          </p:cNvSpPr>
          <p:nvPr>
            <p:ph type="body" sz="quarter" idx="14"/>
          </p:nvPr>
        </p:nvSpPr>
        <p:spPr/>
        <p:txBody>
          <a:bodyPr/>
          <a:lstStyle/>
          <a:p>
            <a:r>
              <a:rPr lang="en-GB" sz="3200" b="1" u="heavy" dirty="0">
                <a:latin typeface="Nunito" pitchFamily="2" charset="0"/>
              </a:rPr>
              <a:t>Useful websites and Organisations:</a:t>
            </a:r>
            <a:endParaRPr lang="en-GB" sz="3200" dirty="0">
              <a:latin typeface="Nunito" pitchFamily="2" charset="0"/>
            </a:endParaRPr>
          </a:p>
          <a:p>
            <a:endParaRPr lang="en-GB" dirty="0"/>
          </a:p>
        </p:txBody>
      </p:sp>
    </p:spTree>
    <p:extLst>
      <p:ext uri="{BB962C8B-B14F-4D97-AF65-F5344CB8AC3E}">
        <p14:creationId xmlns:p14="http://schemas.microsoft.com/office/powerpoint/2010/main" val="1908064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95B94FB6-8E7B-E325-D93C-1BFCE4E7AE64}"/>
              </a:ext>
            </a:extLst>
          </p:cNvPr>
          <p:cNvSpPr>
            <a:spLocks noGrp="1"/>
          </p:cNvSpPr>
          <p:nvPr>
            <p:ph type="body" sz="quarter" idx="13"/>
          </p:nvPr>
        </p:nvSpPr>
        <p:spPr/>
        <p:txBody>
          <a:bodyPr/>
          <a:lstStyle/>
          <a:p>
            <a:r>
              <a:rPr lang="en-GB" b="1" u="heavy" dirty="0"/>
              <a:t>Family Links</a:t>
            </a:r>
            <a:r>
              <a:rPr lang="en-GB" b="1" dirty="0"/>
              <a:t>: </a:t>
            </a:r>
            <a:r>
              <a:rPr lang="en-GB" dirty="0"/>
              <a:t>Ten-week parenting course, run at Fielding Primary: </a:t>
            </a:r>
          </a:p>
          <a:p>
            <a:r>
              <a:rPr lang="en-GB" u="sng" dirty="0">
                <a:hlinkClick r:id="rId2"/>
              </a:rPr>
              <a:t>https://www.centreforemotionalhealth.org.uk/emotional-health/the-nurturing-programme/</a:t>
            </a:r>
            <a:endParaRPr lang="en-GB" dirty="0"/>
          </a:p>
          <a:p>
            <a:endParaRPr lang="en-GB" dirty="0"/>
          </a:p>
          <a:p>
            <a:endParaRPr lang="en-GB" dirty="0"/>
          </a:p>
          <a:p>
            <a:r>
              <a:rPr lang="en-GB" b="1" u="heavy" dirty="0"/>
              <a:t>The Circle Café</a:t>
            </a:r>
            <a:r>
              <a:rPr lang="en-GB" b="1" dirty="0"/>
              <a:t>: </a:t>
            </a:r>
            <a:r>
              <a:rPr lang="en-GB" dirty="0"/>
              <a:t>A safe space for children to talk about mental health:</a:t>
            </a:r>
          </a:p>
          <a:p>
            <a:r>
              <a:rPr lang="en-GB" u="sng" dirty="0">
                <a:hlinkClick r:id="rId3"/>
              </a:rPr>
              <a:t>https://www.wlmind.org.uk/get-support/service-for-schools/support-for-children-young-people/circle-cafe-childrens-hub/</a:t>
            </a:r>
            <a:endParaRPr lang="en-GB" dirty="0"/>
          </a:p>
          <a:p>
            <a:endParaRPr lang="en-GB" dirty="0"/>
          </a:p>
        </p:txBody>
      </p:sp>
      <p:sp>
        <p:nvSpPr>
          <p:cNvPr id="3" name="Text Placeholder 2">
            <a:extLst>
              <a:ext uri="{FF2B5EF4-FFF2-40B4-BE49-F238E27FC236}">
                <a16:creationId xmlns:a16="http://schemas.microsoft.com/office/drawing/2014/main" id="{5BDAFAC9-2413-F8C1-A013-730649D45D75}"/>
              </a:ext>
            </a:extLst>
          </p:cNvPr>
          <p:cNvSpPr>
            <a:spLocks noGrp="1"/>
          </p:cNvSpPr>
          <p:nvPr>
            <p:ph type="body" sz="quarter" idx="14"/>
          </p:nvPr>
        </p:nvSpPr>
        <p:spPr/>
        <p:txBody>
          <a:bodyPr/>
          <a:lstStyle/>
          <a:p>
            <a:r>
              <a:rPr lang="en-GB" sz="3200" b="1" u="heavy" dirty="0">
                <a:latin typeface="Nunito" pitchFamily="2" charset="0"/>
              </a:rPr>
              <a:t>Useful websites and Organisations:</a:t>
            </a:r>
            <a:endParaRPr lang="en-GB" sz="3200" dirty="0">
              <a:latin typeface="Nunito" pitchFamily="2" charset="0"/>
            </a:endParaRPr>
          </a:p>
          <a:p>
            <a:endParaRPr lang="en-GB" dirty="0"/>
          </a:p>
        </p:txBody>
      </p:sp>
    </p:spTree>
    <p:extLst>
      <p:ext uri="{BB962C8B-B14F-4D97-AF65-F5344CB8AC3E}">
        <p14:creationId xmlns:p14="http://schemas.microsoft.com/office/powerpoint/2010/main" val="163188989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8DFAA8B2-3EE6-10F8-7454-9E6229B74133}"/>
              </a:ext>
            </a:extLst>
          </p:cNvPr>
          <p:cNvSpPr>
            <a:spLocks noGrp="1"/>
          </p:cNvSpPr>
          <p:nvPr>
            <p:ph type="title"/>
          </p:nvPr>
        </p:nvSpPr>
        <p:spPr>
          <a:xfrm>
            <a:off x="1797050" y="398463"/>
            <a:ext cx="6718300" cy="1325562"/>
          </a:xfrm>
        </p:spPr>
        <p:txBody>
          <a:bodyPr/>
          <a:lstStyle/>
          <a:p>
            <a:endParaRPr lang="en-US"/>
          </a:p>
        </p:txBody>
      </p:sp>
      <p:graphicFrame>
        <p:nvGraphicFramePr>
          <p:cNvPr id="16" name="Text Placeholder 1">
            <a:extLst>
              <a:ext uri="{FF2B5EF4-FFF2-40B4-BE49-F238E27FC236}">
                <a16:creationId xmlns:a16="http://schemas.microsoft.com/office/drawing/2014/main" id="{DB945E74-97AE-0D23-5DF9-9D69C1A40C20}"/>
              </a:ext>
            </a:extLst>
          </p:cNvPr>
          <p:cNvGraphicFramePr/>
          <p:nvPr>
            <p:extLst>
              <p:ext uri="{D42A27DB-BD31-4B8C-83A1-F6EECF244321}">
                <p14:modId xmlns:p14="http://schemas.microsoft.com/office/powerpoint/2010/main" val="2159686793"/>
              </p:ext>
            </p:extLst>
          </p:nvPr>
        </p:nvGraphicFramePr>
        <p:xfrm>
          <a:off x="628650" y="1930400"/>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43751612"/>
      </p:ext>
    </p:extLst>
  </p:cSld>
  <p:clrMapOvr>
    <a:masterClrMapping/>
  </p:clrMapOvr>
</p:sld>
</file>

<file path=ppt/theme/theme1.xml><?xml version="1.0" encoding="utf-8"?>
<a:theme xmlns:a="http://schemas.openxmlformats.org/drawingml/2006/main" name="Fielding Primary Theme">
  <a:themeElements>
    <a:clrScheme name="Fielding Colours">
      <a:dk1>
        <a:srgbClr val="10069F"/>
      </a:dk1>
      <a:lt1>
        <a:srgbClr val="FFFFFF"/>
      </a:lt1>
      <a:dk2>
        <a:srgbClr val="00B140"/>
      </a:dk2>
      <a:lt2>
        <a:srgbClr val="A2AAAD"/>
      </a:lt2>
      <a:accent1>
        <a:srgbClr val="8FD6BD"/>
      </a:accent1>
      <a:accent2>
        <a:srgbClr val="F9423A"/>
      </a:accent2>
      <a:accent3>
        <a:srgbClr val="C724B1"/>
      </a:accent3>
      <a:accent4>
        <a:srgbClr val="FFB81C"/>
      </a:accent4>
      <a:accent5>
        <a:srgbClr val="F1B2DC"/>
      </a:accent5>
      <a:accent6>
        <a:srgbClr val="DCBFA6"/>
      </a:accent6>
      <a:hlink>
        <a:srgbClr val="10069F"/>
      </a:hlink>
      <a:folHlink>
        <a:srgbClr val="A7C6ED"/>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eams_Channel_Section_Location xmlns="a70c7758-933f-4335-ba9b-7270d4878b5f" xsi:nil="true"/>
    <LMS_Mappings xmlns="a70c7758-933f-4335-ba9b-7270d4878b5f" xsi:nil="true"/>
    <Invited_Students xmlns="a70c7758-933f-4335-ba9b-7270d4878b5f" xsi:nil="true"/>
    <CultureName xmlns="a70c7758-933f-4335-ba9b-7270d4878b5f" xsi:nil="true"/>
    <Students xmlns="a70c7758-933f-4335-ba9b-7270d4878b5f">
      <UserInfo>
        <DisplayName/>
        <AccountId xsi:nil="true"/>
        <AccountType/>
      </UserInfo>
    </Students>
    <Student_Groups xmlns="a70c7758-933f-4335-ba9b-7270d4878b5f">
      <UserInfo>
        <DisplayName/>
        <AccountId xsi:nil="true"/>
        <AccountType/>
      </UserInfo>
    </Student_Groups>
    <DefaultSectionNames xmlns="a70c7758-933f-4335-ba9b-7270d4878b5f" xsi:nil="true"/>
    <Is_Collaboration_Space_Locked xmlns="a70c7758-933f-4335-ba9b-7270d4878b5f" xsi:nil="true"/>
    <Math_Settings xmlns="a70c7758-933f-4335-ba9b-7270d4878b5f" xsi:nil="true"/>
    <Has_Teacher_Only_SectionGroup xmlns="a70c7758-933f-4335-ba9b-7270d4878b5f" xsi:nil="true"/>
    <FolderType xmlns="a70c7758-933f-4335-ba9b-7270d4878b5f" xsi:nil="true"/>
    <Distribution_Groups xmlns="a70c7758-933f-4335-ba9b-7270d4878b5f" xsi:nil="true"/>
    <Templates xmlns="a70c7758-933f-4335-ba9b-7270d4878b5f" xsi:nil="true"/>
    <Self_Registration_Enabled xmlns="a70c7758-933f-4335-ba9b-7270d4878b5f" xsi:nil="true"/>
    <AppVersion xmlns="a70c7758-933f-4335-ba9b-7270d4878b5f" xsi:nil="true"/>
    <TeamsChannelId xmlns="a70c7758-933f-4335-ba9b-7270d4878b5f" xsi:nil="true"/>
    <NotebookType xmlns="a70c7758-933f-4335-ba9b-7270d4878b5f" xsi:nil="true"/>
    <Teachers xmlns="a70c7758-933f-4335-ba9b-7270d4878b5f">
      <UserInfo>
        <DisplayName/>
        <AccountId xsi:nil="true"/>
        <AccountType/>
      </UserInfo>
    </Teachers>
    <Invited_Teachers xmlns="a70c7758-933f-4335-ba9b-7270d4878b5f" xsi:nil="true"/>
    <IsNotebookLocked xmlns="a70c7758-933f-4335-ba9b-7270d4878b5f" xsi:nil="true"/>
    <Owner xmlns="a70c7758-933f-4335-ba9b-7270d4878b5f">
      <UserInfo>
        <DisplayName/>
        <AccountId xsi:nil="true"/>
        <AccountType/>
      </UserInfo>
    </Owner>
    <lcf76f155ced4ddcb4097134ff3c332f xmlns="a70c7758-933f-4335-ba9b-7270d4878b5f">
      <Terms xmlns="http://schemas.microsoft.com/office/infopath/2007/PartnerControls"/>
    </lcf76f155ced4ddcb4097134ff3c332f>
    <TaxCatchAll xmlns="b2c54553-9eaa-4c48-a225-49cc7f4f68c1"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4F4D09FCBD64047807541EC34952A82" ma:contentTypeVersion="39" ma:contentTypeDescription="Create a new document." ma:contentTypeScope="" ma:versionID="ecf5e95b1aad371257dab76b5ff70aa5">
  <xsd:schema xmlns:xsd="http://www.w3.org/2001/XMLSchema" xmlns:xs="http://www.w3.org/2001/XMLSchema" xmlns:p="http://schemas.microsoft.com/office/2006/metadata/properties" xmlns:ns2="a70c7758-933f-4335-ba9b-7270d4878b5f" xmlns:ns3="b2c54553-9eaa-4c48-a225-49cc7f4f68c1" targetNamespace="http://schemas.microsoft.com/office/2006/metadata/properties" ma:root="true" ma:fieldsID="fcedd76ad082a0df3e30ae3a448635af" ns2:_="" ns3:_="">
    <xsd:import namespace="a70c7758-933f-4335-ba9b-7270d4878b5f"/>
    <xsd:import namespace="b2c54553-9eaa-4c48-a225-49cc7f4f68c1"/>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NotebookType" minOccurs="0"/>
                <xsd:element ref="ns2:FolderType" minOccurs="0"/>
                <xsd:element ref="ns2:CultureName" minOccurs="0"/>
                <xsd:element ref="ns2:AppVersion" minOccurs="0"/>
                <xsd:element ref="ns2:TeamsChannelId" minOccurs="0"/>
                <xsd:element ref="ns2:Owner" minOccurs="0"/>
                <xsd:element ref="ns2:Math_Settings" minOccurs="0"/>
                <xsd:element ref="ns2:DefaultSectionNames" minOccurs="0"/>
                <xsd:element ref="ns2:Templates" minOccurs="0"/>
                <xsd:element ref="ns2:Teachers" minOccurs="0"/>
                <xsd:element ref="ns2:Students" minOccurs="0"/>
                <xsd:element ref="ns2:Student_Groups" minOccurs="0"/>
                <xsd:element ref="ns2:Distribution_Groups" minOccurs="0"/>
                <xsd:element ref="ns2:LMS_Mappings" minOccurs="0"/>
                <xsd:element ref="ns2:Invited_Teachers" minOccurs="0"/>
                <xsd:element ref="ns2:Invited_Students" minOccurs="0"/>
                <xsd:element ref="ns2:Self_Registration_Enabled" minOccurs="0"/>
                <xsd:element ref="ns2:Has_Teacher_Only_SectionGroup" minOccurs="0"/>
                <xsd:element ref="ns2:Is_Collaboration_Space_Locked" minOccurs="0"/>
                <xsd:element ref="ns2:IsNotebookLocked" minOccurs="0"/>
                <xsd:element ref="ns2:Teams_Channel_Section_Location"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0c7758-933f-4335-ba9b-7270d4878b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NotebookType" ma:index="20" nillable="true" ma:displayName="Notebook Type" ma:internalName="NotebookType">
      <xsd:simpleType>
        <xsd:restriction base="dms:Text"/>
      </xsd:simpleType>
    </xsd:element>
    <xsd:element name="FolderType" ma:index="21" nillable="true" ma:displayName="Folder Type" ma:internalName="FolderType">
      <xsd:simpleType>
        <xsd:restriction base="dms:Text"/>
      </xsd:simpleType>
    </xsd:element>
    <xsd:element name="CultureName" ma:index="22" nillable="true" ma:displayName="Culture Name" ma:internalName="CultureName">
      <xsd:simpleType>
        <xsd:restriction base="dms:Text"/>
      </xsd:simpleType>
    </xsd:element>
    <xsd:element name="AppVersion" ma:index="23" nillable="true" ma:displayName="App Version" ma:internalName="AppVersion">
      <xsd:simpleType>
        <xsd:restriction base="dms:Text"/>
      </xsd:simpleType>
    </xsd:element>
    <xsd:element name="TeamsChannelId" ma:index="24" nillable="true" ma:displayName="Teams Channel Id" ma:internalName="TeamsChannelId">
      <xsd:simpleType>
        <xsd:restriction base="dms:Text"/>
      </xsd:simpleType>
    </xsd:element>
    <xsd:element name="Owner" ma:index="25" nillable="true" ma:displayName="Owner" ma:internalName="Owner">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ath_Settings" ma:index="26" nillable="true" ma:displayName="Math Settings" ma:internalName="Math_Settings">
      <xsd:simpleType>
        <xsd:restriction base="dms:Text"/>
      </xsd:simpleType>
    </xsd:element>
    <xsd:element name="DefaultSectionNames" ma:index="27" nillable="true" ma:displayName="Default Section Names" ma:internalName="DefaultSectionNames">
      <xsd:simpleType>
        <xsd:restriction base="dms:Note">
          <xsd:maxLength value="255"/>
        </xsd:restriction>
      </xsd:simpleType>
    </xsd:element>
    <xsd:element name="Templates" ma:index="28" nillable="true" ma:displayName="Templates" ma:internalName="Templates">
      <xsd:simpleType>
        <xsd:restriction base="dms:Note">
          <xsd:maxLength value="255"/>
        </xsd:restriction>
      </xsd:simpleType>
    </xsd:element>
    <xsd:element name="Teachers" ma:index="29" nillable="true" ma:displayName="Teachers" ma:internalName="Teacher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s" ma:index="30" nillable="true" ma:displayName="Students" ma:internalName="Student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tudent_Groups" ma:index="31" nillable="true" ma:displayName="Student Groups" ma:internalName="Student_Groups">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Distribution_Groups" ma:index="32" nillable="true" ma:displayName="Distribution Groups" ma:internalName="Distribution_Groups">
      <xsd:simpleType>
        <xsd:restriction base="dms:Note">
          <xsd:maxLength value="255"/>
        </xsd:restriction>
      </xsd:simpleType>
    </xsd:element>
    <xsd:element name="LMS_Mappings" ma:index="33" nillable="true" ma:displayName="LMS Mappings" ma:internalName="LMS_Mappings">
      <xsd:simpleType>
        <xsd:restriction base="dms:Note">
          <xsd:maxLength value="255"/>
        </xsd:restriction>
      </xsd:simpleType>
    </xsd:element>
    <xsd:element name="Invited_Teachers" ma:index="34" nillable="true" ma:displayName="Invited Teachers" ma:internalName="Invited_Teachers">
      <xsd:simpleType>
        <xsd:restriction base="dms:Note">
          <xsd:maxLength value="255"/>
        </xsd:restriction>
      </xsd:simpleType>
    </xsd:element>
    <xsd:element name="Invited_Students" ma:index="35" nillable="true" ma:displayName="Invited Students" ma:internalName="Invited_Students">
      <xsd:simpleType>
        <xsd:restriction base="dms:Note">
          <xsd:maxLength value="255"/>
        </xsd:restriction>
      </xsd:simpleType>
    </xsd:element>
    <xsd:element name="Self_Registration_Enabled" ma:index="36" nillable="true" ma:displayName="Self Registration Enabled" ma:internalName="Self_Registration_Enabled">
      <xsd:simpleType>
        <xsd:restriction base="dms:Boolean"/>
      </xsd:simpleType>
    </xsd:element>
    <xsd:element name="Has_Teacher_Only_SectionGroup" ma:index="37" nillable="true" ma:displayName="Has Teacher Only SectionGroup" ma:internalName="Has_Teacher_Only_SectionGroup">
      <xsd:simpleType>
        <xsd:restriction base="dms:Boolean"/>
      </xsd:simpleType>
    </xsd:element>
    <xsd:element name="Is_Collaboration_Space_Locked" ma:index="38" nillable="true" ma:displayName="Is Collaboration Space Locked" ma:internalName="Is_Collaboration_Space_Locked">
      <xsd:simpleType>
        <xsd:restriction base="dms:Boolean"/>
      </xsd:simpleType>
    </xsd:element>
    <xsd:element name="IsNotebookLocked" ma:index="39" nillable="true" ma:displayName="Is Notebook Locked" ma:internalName="IsNotebookLocked">
      <xsd:simpleType>
        <xsd:restriction base="dms:Boolean"/>
      </xsd:simpleType>
    </xsd:element>
    <xsd:element name="Teams_Channel_Section_Location" ma:index="40" nillable="true" ma:displayName="Teams Channel Section Location" ma:internalName="Teams_Channel_Section_Location">
      <xsd:simpleType>
        <xsd:restriction base="dms:Text"/>
      </xsd:simpleType>
    </xsd:element>
    <xsd:element name="MediaLengthInSeconds" ma:index="41" nillable="true" ma:displayName="Length (seconds)" ma:internalName="MediaLengthInSeconds" ma:readOnly="true">
      <xsd:simpleType>
        <xsd:restriction base="dms:Unknown"/>
      </xsd:simpleType>
    </xsd:element>
    <xsd:element name="MediaServiceObjectDetectorVersions" ma:index="42" nillable="true" ma:displayName="MediaServiceObjectDetectorVersions" ma:hidden="true" ma:indexed="true" ma:internalName="MediaServiceObjectDetectorVersions" ma:readOnly="true">
      <xsd:simpleType>
        <xsd:restriction base="dms:Text"/>
      </xsd:simpleType>
    </xsd:element>
    <xsd:element name="MediaServiceSearchProperties" ma:index="43" nillable="true" ma:displayName="MediaServiceSearchProperties" ma:hidden="true" ma:internalName="MediaServiceSearchProperties" ma:readOnly="true">
      <xsd:simpleType>
        <xsd:restriction base="dms:Note"/>
      </xsd:simpleType>
    </xsd:element>
    <xsd:element name="lcf76f155ced4ddcb4097134ff3c332f" ma:index="45" nillable="true" ma:taxonomy="true" ma:internalName="lcf76f155ced4ddcb4097134ff3c332f" ma:taxonomyFieldName="MediaServiceImageTags" ma:displayName="Image Tags" ma:readOnly="false" ma:fieldId="{5cf76f15-5ced-4ddc-b409-7134ff3c332f}" ma:taxonomyMulti="true" ma:sspId="856d51d4-a354-4ae4-9f6e-668c96ac416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b2c54553-9eaa-4c48-a225-49cc7f4f68c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46" nillable="true" ma:displayName="Taxonomy Catch All Column" ma:hidden="true" ma:list="{a733b48c-c2f2-4049-aa30-536a608db5f9}" ma:internalName="TaxCatchAll" ma:showField="CatchAllData" ma:web="b2c54553-9eaa-4c48-a225-49cc7f4f68c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234FE0B-F77A-4535-AC72-7EA9B5AEB19A}">
  <ds:schemaRefs>
    <ds:schemaRef ds:uri="http://schemas.microsoft.com/office/2006/metadata/properties"/>
    <ds:schemaRef ds:uri="http://schemas.microsoft.com/office/2006/documentManagement/types"/>
    <ds:schemaRef ds:uri="a70c7758-933f-4335-ba9b-7270d4878b5f"/>
    <ds:schemaRef ds:uri="http://schemas.openxmlformats.org/package/2006/metadata/core-properties"/>
    <ds:schemaRef ds:uri="http://purl.org/dc/elements/1.1/"/>
    <ds:schemaRef ds:uri="http://schemas.microsoft.com/office/infopath/2007/PartnerControls"/>
    <ds:schemaRef ds:uri="http://purl.org/dc/dcmitype/"/>
    <ds:schemaRef ds:uri="b2c54553-9eaa-4c48-a225-49cc7f4f68c1"/>
    <ds:schemaRef ds:uri="http://www.w3.org/XML/1998/namespace"/>
    <ds:schemaRef ds:uri="http://purl.org/dc/terms/"/>
  </ds:schemaRefs>
</ds:datastoreItem>
</file>

<file path=customXml/itemProps2.xml><?xml version="1.0" encoding="utf-8"?>
<ds:datastoreItem xmlns:ds="http://schemas.openxmlformats.org/officeDocument/2006/customXml" ds:itemID="{17CF990A-1FEB-4064-9052-E4BB2334BBD4}">
  <ds:schemaRefs>
    <ds:schemaRef ds:uri="a70c7758-933f-4335-ba9b-7270d4878b5f"/>
    <ds:schemaRef ds:uri="b2c54553-9eaa-4c48-a225-49cc7f4f68c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0/xmlns/"/>
    <ds:schemaRef ds:uri="http://www.w3.org/2001/XMLSchema"/>
  </ds:schemaRefs>
</ds:datastoreItem>
</file>

<file path=customXml/itemProps3.xml><?xml version="1.0" encoding="utf-8"?>
<ds:datastoreItem xmlns:ds="http://schemas.openxmlformats.org/officeDocument/2006/customXml" ds:itemID="{46717F5E-A8EC-4FB5-85D2-F6D4793D12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687</TotalTime>
  <Words>1159</Words>
  <Application>Microsoft Office PowerPoint</Application>
  <PresentationFormat>On-screen Show (4:3)</PresentationFormat>
  <Paragraphs>132</Paragraphs>
  <Slides>24</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Calibri Light</vt:lpstr>
      <vt:lpstr>Nunito</vt:lpstr>
      <vt:lpstr>Fielding Primary Theme</vt:lpstr>
      <vt:lpstr>                Strategies for Supporting Children’s Emotional Wellbeing  </vt:lpstr>
      <vt:lpstr>What is Emotional Wellbeing?</vt:lpstr>
      <vt:lpstr>Uncomfortable Feelings</vt:lpstr>
      <vt:lpstr>  Strategies for Emotional Wellbeing can include: </vt:lpstr>
      <vt:lpstr>Strategies for Emotional Wellbeing can include: </vt:lpstr>
      <vt:lpstr>Strategies for Emotional Wellbeing can include: </vt:lpstr>
      <vt:lpstr>Strategies for Emotional Wellbeing can include: </vt:lpstr>
      <vt:lpstr>Strategies for Emotional Wellbeing can include:</vt:lpstr>
      <vt:lpstr>Strategies for Emotional Wellbeing can include:</vt:lpstr>
      <vt:lpstr>PowerPoint Presentation</vt:lpstr>
      <vt:lpstr>Strategies for Emotional Wellbeing can include: </vt:lpstr>
      <vt:lpstr>Strategies for Emotional Wellbeing can include:</vt:lpstr>
      <vt:lpstr>PowerPoint Presentation</vt:lpstr>
      <vt:lpstr>PowerPoint Presentation</vt:lpstr>
      <vt:lpstr>Strategies for Emotional Wellbeing can include: </vt:lpstr>
      <vt:lpstr>Strategies for Emotional Wellbeing can include:</vt:lpstr>
      <vt:lpstr>Key Messages:</vt:lpstr>
      <vt:lpstr>Parent Discussion: </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Claire Chadwick</cp:lastModifiedBy>
  <cp:revision>19</cp:revision>
  <cp:lastPrinted>2024-09-04T16:39:06Z</cp:lastPrinted>
  <dcterms:created xsi:type="dcterms:W3CDTF">2011-05-24T06:47:27Z</dcterms:created>
  <dcterms:modified xsi:type="dcterms:W3CDTF">2026-04-29T06:24:03Z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0x01010034F4D09FCBD64047807541EC34952A82</vt:lpwstr>
  </property>
  <property fmtid="{D5CDD505-2E9C-101B-9397-08002B2CF9AE}" pid="3" name="MediaServiceImageTags">
    <vt:lpwstr/>
  </property>
</Properties>
</file>